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4" r:id="rId1"/>
    <p:sldMasterId id="2147483696" r:id="rId2"/>
  </p:sldMasterIdLst>
  <p:notesMasterIdLst>
    <p:notesMasterId r:id="rId34"/>
  </p:notesMasterIdLst>
  <p:sldIdLst>
    <p:sldId id="289"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88" r:id="rId22"/>
    <p:sldId id="277" r:id="rId23"/>
    <p:sldId id="278" r:id="rId24"/>
    <p:sldId id="279" r:id="rId25"/>
    <p:sldId id="280" r:id="rId26"/>
    <p:sldId id="281" r:id="rId27"/>
    <p:sldId id="282" r:id="rId28"/>
    <p:sldId id="283" r:id="rId29"/>
    <p:sldId id="284" r:id="rId30"/>
    <p:sldId id="285" r:id="rId31"/>
    <p:sldId id="286" r:id="rId32"/>
    <p:sldId id="287" r:id="rId33"/>
  </p:sldIdLst>
  <p:sldSz cx="9144000" cy="5143500" type="screen16x9"/>
  <p:notesSz cx="6858000" cy="9144000"/>
  <p:embeddedFontLst>
    <p:embeddedFont>
      <p:font typeface="Consolas" panose="020B0609020204030204" pitchFamily="49" charset="0"/>
      <p:regular r:id="rId35"/>
      <p:bold r:id="rId36"/>
      <p:italic r:id="rId37"/>
      <p:boldItalic r:id="rId38"/>
    </p:embeddedFont>
    <p:embeddedFont>
      <p:font typeface="EB Garamond" pitchFamily="2" charset="0"/>
      <p:regular r:id="rId39"/>
      <p:bold r:id="rId40"/>
      <p:italic r:id="rId41"/>
      <p:boldItalic r:id="rId42"/>
    </p:embeddedFont>
    <p:embeddedFont>
      <p:font typeface="Helvetica Neue" panose="02000503000000020004" pitchFamily="2" charset="0"/>
      <p:regular r:id="rId43"/>
      <p:bold r:id="rId44"/>
      <p:italic r:id="rId45"/>
      <p:boldItalic r:id="rId46"/>
    </p:embeddedFont>
    <p:embeddedFont>
      <p:font typeface="Libre Franklin" pitchFamily="2" charset="77"/>
      <p:regular r:id="rId47"/>
      <p:bold r:id="rId48"/>
      <p:italic r:id="rId49"/>
      <p:boldItalic r:id="rId50"/>
    </p:embeddedFont>
    <p:embeddedFont>
      <p:font typeface="Open Sans" panose="020B0606030504020204" pitchFamily="34" charset="0"/>
      <p:regular r:id="rId51"/>
      <p:bold r:id="rId52"/>
      <p:italic r:id="rId53"/>
      <p:boldItalic r:id="rId54"/>
    </p:embeddedFont>
    <p:embeddedFont>
      <p:font typeface="Open Sans Bold" panose="020F0502020204030204" pitchFamily="34" charset="0"/>
      <p:regular r:id="rId55"/>
      <p:bold r:id="rId56"/>
      <p:italic r:id="rId57"/>
      <p:boldItalic r:id="rId58"/>
    </p:embeddedFont>
    <p:embeddedFont>
      <p:font typeface="Open Sans Medium" panose="020F0502020204030204" pitchFamily="34" charset="0"/>
      <p:regular r:id="rId59"/>
      <p:bold r:id="rId60"/>
      <p:italic r:id="rId61"/>
      <p:boldItalic r:id="rId62"/>
    </p:embeddedFont>
    <p:embeddedFont>
      <p:font typeface="Quattrocento Sans" panose="020B0502050000020003" pitchFamily="34" charset="0"/>
      <p:regular r:id="rId63"/>
      <p:bold r:id="rId64"/>
      <p:italic r:id="rId65"/>
      <p:boldItalic r:id="rId66"/>
    </p:embeddedFont>
    <p:embeddedFont>
      <p:font typeface="Trebuchet MS" panose="020B0703020202090204" pitchFamily="34" charset="0"/>
      <p:regular r:id="rId67"/>
      <p:bold r:id="rId68"/>
      <p:italic r:id="rId6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5AF230F-13D0-4E69-A771-6895C5169E3C}">
  <a:tblStyle styleId="{05AF230F-13D0-4E69-A771-6895C5169E3C}" styleName="Table_0">
    <a:wholeTbl>
      <a:tcTxStyle b="off" i="off">
        <a:font>
          <a:latin typeface="Segoe UI"/>
          <a:ea typeface="Segoe UI"/>
          <a:cs typeface="Segoe U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CF4"/>
          </a:solidFill>
        </a:fill>
      </a:tcStyle>
    </a:wholeTbl>
    <a:band1H>
      <a:tcTxStyle b="off" i="off"/>
      <a:tcStyle>
        <a:tcBdr/>
        <a:fill>
          <a:solidFill>
            <a:srgbClr val="CFD7E7"/>
          </a:solidFill>
        </a:fill>
      </a:tcStyle>
    </a:band1H>
    <a:band2H>
      <a:tcTxStyle b="off" i="off"/>
      <a:tcStyle>
        <a:tcBdr/>
      </a:tcStyle>
    </a:band2H>
    <a:band1V>
      <a:tcTxStyle b="off" i="off"/>
      <a:tcStyle>
        <a:tcBdr/>
        <a:fill>
          <a:solidFill>
            <a:srgbClr val="CFD7E7"/>
          </a:solidFill>
        </a:fill>
      </a:tcStyle>
    </a:band1V>
    <a:band2V>
      <a:tcTxStyle b="off" i="off"/>
      <a:tcStyle>
        <a:tcBdr/>
      </a:tcStyle>
    </a:band2V>
    <a:lastCol>
      <a:tcTxStyle b="on" i="off">
        <a:font>
          <a:latin typeface="Segoe UI"/>
          <a:ea typeface="Segoe UI"/>
          <a:cs typeface="Segoe UI"/>
        </a:font>
        <a:schemeClr val="lt1"/>
      </a:tcTxStyle>
      <a:tcStyle>
        <a:tcBdr/>
        <a:fill>
          <a:solidFill>
            <a:schemeClr val="accent1"/>
          </a:solidFill>
        </a:fill>
      </a:tcStyle>
    </a:lastCol>
    <a:firstCol>
      <a:tcTxStyle b="on" i="off">
        <a:font>
          <a:latin typeface="Segoe UI"/>
          <a:ea typeface="Segoe UI"/>
          <a:cs typeface="Segoe UI"/>
        </a:font>
        <a:schemeClr val="lt1"/>
      </a:tcTxStyle>
      <a:tcStyle>
        <a:tcBdr/>
        <a:fill>
          <a:solidFill>
            <a:schemeClr val="accent1"/>
          </a:solidFill>
        </a:fill>
      </a:tcStyle>
    </a:firstCol>
    <a:lastRow>
      <a:tcTxStyle b="on" i="off">
        <a:font>
          <a:latin typeface="Segoe UI"/>
          <a:ea typeface="Segoe UI"/>
          <a:cs typeface="Segoe U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Segoe UI"/>
          <a:ea typeface="Segoe UI"/>
          <a:cs typeface="Segoe U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2FE6A554-7D76-481E-A2B7-FBB772DBE215}" styleName="Table_1">
    <a:wholeTbl>
      <a:tcTxStyle b="off" i="off">
        <a:font>
          <a:latin typeface="Segoe UI"/>
          <a:ea typeface="Segoe UI"/>
          <a:cs typeface="Segoe U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DEEE8"/>
          </a:solidFill>
        </a:fill>
      </a:tcStyle>
    </a:wholeTbl>
    <a:band1H>
      <a:tcTxStyle b="off" i="off"/>
      <a:tcStyle>
        <a:tcBdr/>
        <a:fill>
          <a:solidFill>
            <a:srgbClr val="FCDCCE"/>
          </a:solidFill>
        </a:fill>
      </a:tcStyle>
    </a:band1H>
    <a:band2H>
      <a:tcTxStyle b="off" i="off"/>
      <a:tcStyle>
        <a:tcBdr/>
      </a:tcStyle>
    </a:band2H>
    <a:band1V>
      <a:tcTxStyle b="off" i="off"/>
      <a:tcStyle>
        <a:tcBdr/>
        <a:fill>
          <a:solidFill>
            <a:srgbClr val="FCDCCE"/>
          </a:solidFill>
        </a:fill>
      </a:tcStyle>
    </a:band1V>
    <a:band2V>
      <a:tcTxStyle b="off" i="off"/>
      <a:tcStyle>
        <a:tcBdr/>
      </a:tcStyle>
    </a:band2V>
    <a:lastCol>
      <a:tcTxStyle b="on" i="off">
        <a:font>
          <a:latin typeface="Segoe UI"/>
          <a:ea typeface="Segoe UI"/>
          <a:cs typeface="Segoe UI"/>
        </a:font>
        <a:schemeClr val="lt1"/>
      </a:tcTxStyle>
      <a:tcStyle>
        <a:tcBdr/>
        <a:fill>
          <a:solidFill>
            <a:schemeClr val="accent6"/>
          </a:solidFill>
        </a:fill>
      </a:tcStyle>
    </a:lastCol>
    <a:firstCol>
      <a:tcTxStyle b="on" i="off">
        <a:font>
          <a:latin typeface="Segoe UI"/>
          <a:ea typeface="Segoe UI"/>
          <a:cs typeface="Segoe UI"/>
        </a:font>
        <a:schemeClr val="lt1"/>
      </a:tcTxStyle>
      <a:tcStyle>
        <a:tcBdr/>
        <a:fill>
          <a:solidFill>
            <a:schemeClr val="accent6"/>
          </a:solidFill>
        </a:fill>
      </a:tcStyle>
    </a:firstCol>
    <a:lastRow>
      <a:tcTxStyle b="on" i="off">
        <a:font>
          <a:latin typeface="Segoe UI"/>
          <a:ea typeface="Segoe UI"/>
          <a:cs typeface="Segoe UI"/>
        </a:font>
        <a:schemeClr val="lt1"/>
      </a:tcTxStyle>
      <a:tcStyle>
        <a:tcBdr>
          <a:top>
            <a:ln w="38100" cap="flat" cmpd="sng">
              <a:solidFill>
                <a:schemeClr val="lt1"/>
              </a:solidFill>
              <a:prstDash val="solid"/>
              <a:round/>
              <a:headEnd type="none" w="sm" len="sm"/>
              <a:tailEnd type="none" w="sm" len="sm"/>
            </a:ln>
          </a:top>
        </a:tcBdr>
        <a:fill>
          <a:solidFill>
            <a:schemeClr val="accent6"/>
          </a:solidFill>
        </a:fill>
      </a:tcStyle>
    </a:lastRow>
    <a:seCell>
      <a:tcTxStyle b="off" i="off"/>
      <a:tcStyle>
        <a:tcBdr/>
      </a:tcStyle>
    </a:seCell>
    <a:swCell>
      <a:tcTxStyle b="off" i="off"/>
      <a:tcStyle>
        <a:tcBdr/>
      </a:tcStyle>
    </a:swCell>
    <a:firstRow>
      <a:tcTxStyle b="on" i="off">
        <a:font>
          <a:latin typeface="Segoe UI"/>
          <a:ea typeface="Segoe UI"/>
          <a:cs typeface="Segoe UI"/>
        </a:font>
        <a:schemeClr val="lt1"/>
      </a:tcTxStyle>
      <a:tcStyle>
        <a:tcBdr>
          <a:bottom>
            <a:ln w="38100" cap="flat" cmpd="sng">
              <a:solidFill>
                <a:schemeClr val="lt1"/>
              </a:solidFill>
              <a:prstDash val="solid"/>
              <a:round/>
              <a:headEnd type="none" w="sm" len="sm"/>
              <a:tailEnd type="none" w="sm" len="sm"/>
            </a:ln>
          </a:bottom>
        </a:tcBdr>
        <a:fill>
          <a:solidFill>
            <a:schemeClr val="accent6"/>
          </a:solidFill>
        </a:fill>
      </a:tcStyle>
    </a:firstRow>
    <a:neCell>
      <a:tcTxStyle b="off" i="off"/>
      <a:tcStyle>
        <a:tcBdr/>
      </a:tcStyle>
    </a:neCell>
    <a:nwCell>
      <a:tcTxStyle b="off" i="off"/>
      <a:tcStyle>
        <a:tcBdr/>
      </a:tcStyle>
    </a:nwCell>
  </a:tblStyle>
  <a:tblStyle styleId="{95ED49F0-798A-4BD9-A089-E52454E15A6D}" styleName="Table_2">
    <a:wholeTbl>
      <a:tcTxStyle b="off" i="off">
        <a:font>
          <a:latin typeface="Segoe UI"/>
          <a:ea typeface="Segoe UI"/>
          <a:cs typeface="Segoe U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F1F5"/>
          </a:solidFill>
        </a:fill>
      </a:tcStyle>
    </a:wholeTbl>
    <a:band1H>
      <a:tcTxStyle b="off" i="off"/>
      <a:tcStyle>
        <a:tcBdr/>
        <a:fill>
          <a:solidFill>
            <a:srgbClr val="CEE2EA"/>
          </a:solidFill>
        </a:fill>
      </a:tcStyle>
    </a:band1H>
    <a:band2H>
      <a:tcTxStyle b="off" i="off"/>
      <a:tcStyle>
        <a:tcBdr/>
      </a:tcStyle>
    </a:band2H>
    <a:band1V>
      <a:tcTxStyle b="off" i="off"/>
      <a:tcStyle>
        <a:tcBdr/>
        <a:fill>
          <a:solidFill>
            <a:srgbClr val="CEE2EA"/>
          </a:solidFill>
        </a:fill>
      </a:tcStyle>
    </a:band1V>
    <a:band2V>
      <a:tcTxStyle b="off" i="off"/>
      <a:tcStyle>
        <a:tcBdr/>
      </a:tcStyle>
    </a:band2V>
    <a:lastCol>
      <a:tcTxStyle b="on" i="off">
        <a:font>
          <a:latin typeface="Segoe UI"/>
          <a:ea typeface="Segoe UI"/>
          <a:cs typeface="Segoe UI"/>
        </a:font>
        <a:schemeClr val="lt1"/>
      </a:tcTxStyle>
      <a:tcStyle>
        <a:tcBdr/>
        <a:fill>
          <a:solidFill>
            <a:schemeClr val="accent5"/>
          </a:solidFill>
        </a:fill>
      </a:tcStyle>
    </a:lastCol>
    <a:firstCol>
      <a:tcTxStyle b="on" i="off">
        <a:font>
          <a:latin typeface="Segoe UI"/>
          <a:ea typeface="Segoe UI"/>
          <a:cs typeface="Segoe UI"/>
        </a:font>
        <a:schemeClr val="lt1"/>
      </a:tcTxStyle>
      <a:tcStyle>
        <a:tcBdr/>
        <a:fill>
          <a:solidFill>
            <a:schemeClr val="accent5"/>
          </a:solidFill>
        </a:fill>
      </a:tcStyle>
    </a:firstCol>
    <a:lastRow>
      <a:tcTxStyle b="on" i="off">
        <a:font>
          <a:latin typeface="Segoe UI"/>
          <a:ea typeface="Segoe UI"/>
          <a:cs typeface="Segoe UI"/>
        </a:font>
        <a:schemeClr val="lt1"/>
      </a:tcTxStyle>
      <a:tcStyle>
        <a:tcBdr>
          <a:top>
            <a:ln w="38100" cap="flat" cmpd="sng">
              <a:solidFill>
                <a:schemeClr val="lt1"/>
              </a:solidFill>
              <a:prstDash val="solid"/>
              <a:round/>
              <a:headEnd type="none" w="sm" len="sm"/>
              <a:tailEnd type="none" w="sm" len="sm"/>
            </a:ln>
          </a:top>
        </a:tcBdr>
        <a:fill>
          <a:solidFill>
            <a:schemeClr val="accent5"/>
          </a:solidFill>
        </a:fill>
      </a:tcStyle>
    </a:lastRow>
    <a:seCell>
      <a:tcTxStyle b="off" i="off"/>
      <a:tcStyle>
        <a:tcBdr/>
      </a:tcStyle>
    </a:seCell>
    <a:swCell>
      <a:tcTxStyle b="off" i="off"/>
      <a:tcStyle>
        <a:tcBdr/>
      </a:tcStyle>
    </a:swCell>
    <a:firstRow>
      <a:tcTxStyle b="on" i="off">
        <a:font>
          <a:latin typeface="Segoe UI"/>
          <a:ea typeface="Segoe UI"/>
          <a:cs typeface="Segoe UI"/>
        </a:font>
        <a:schemeClr val="lt1"/>
      </a:tcTxStyle>
      <a:tcStyle>
        <a:tcBdr>
          <a:bottom>
            <a:ln w="38100" cap="flat" cmpd="sng">
              <a:solidFill>
                <a:schemeClr val="lt1"/>
              </a:solidFill>
              <a:prstDash val="solid"/>
              <a:round/>
              <a:headEnd type="none" w="sm" len="sm"/>
              <a:tailEnd type="none" w="sm" len="sm"/>
            </a:ln>
          </a:bottom>
        </a:tcBdr>
        <a:fill>
          <a:solidFill>
            <a:schemeClr val="accent5"/>
          </a:solidFill>
        </a:fill>
      </a:tcStyle>
    </a:firstRow>
    <a:neCell>
      <a:tcTxStyle b="off" i="off"/>
      <a:tcStyle>
        <a:tcBdr/>
      </a:tcStyle>
    </a:neCell>
    <a:nwCell>
      <a:tcTxStyle b="off" i="off"/>
      <a:tcStyle>
        <a:tcBdr/>
      </a:tcStyle>
    </a:nwCell>
  </a:tblStyle>
  <a:tblStyle styleId="{ED34ED98-9799-4769-B2FF-F8B35B065394}" styleName="Table_3">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61" d="100"/>
          <a:sy n="161" d="100"/>
        </p:scale>
        <p:origin x="784" y="2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font" Target="fonts/font8.fntdata"/><Relationship Id="rId47" Type="http://schemas.openxmlformats.org/officeDocument/2006/relationships/font" Target="fonts/font13.fntdata"/><Relationship Id="rId63" Type="http://schemas.openxmlformats.org/officeDocument/2006/relationships/font" Target="fonts/font29.fntdata"/><Relationship Id="rId68" Type="http://schemas.openxmlformats.org/officeDocument/2006/relationships/font" Target="fonts/font34.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font" Target="fonts/font19.fntdata"/><Relationship Id="rId58" Type="http://schemas.openxmlformats.org/officeDocument/2006/relationships/font" Target="fonts/font24.fntdata"/><Relationship Id="rId66" Type="http://schemas.openxmlformats.org/officeDocument/2006/relationships/font" Target="fonts/font32.fntdata"/><Relationship Id="rId5" Type="http://schemas.openxmlformats.org/officeDocument/2006/relationships/slide" Target="slides/slide3.xml"/><Relationship Id="rId61" Type="http://schemas.openxmlformats.org/officeDocument/2006/relationships/font" Target="fonts/font27.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56" Type="http://schemas.openxmlformats.org/officeDocument/2006/relationships/font" Target="fonts/font22.fntdata"/><Relationship Id="rId64" Type="http://schemas.openxmlformats.org/officeDocument/2006/relationships/font" Target="fonts/font30.fntdata"/><Relationship Id="rId69" Type="http://schemas.openxmlformats.org/officeDocument/2006/relationships/font" Target="fonts/font35.fntdata"/><Relationship Id="rId8" Type="http://schemas.openxmlformats.org/officeDocument/2006/relationships/slide" Target="slides/slide6.xml"/><Relationship Id="rId51" Type="http://schemas.openxmlformats.org/officeDocument/2006/relationships/font" Target="fonts/font17.fntdata"/><Relationship Id="rId72"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4.fntdata"/><Relationship Id="rId46" Type="http://schemas.openxmlformats.org/officeDocument/2006/relationships/font" Target="fonts/font12.fntdata"/><Relationship Id="rId59" Type="http://schemas.openxmlformats.org/officeDocument/2006/relationships/font" Target="fonts/font25.fntdata"/><Relationship Id="rId67" Type="http://schemas.openxmlformats.org/officeDocument/2006/relationships/font" Target="fonts/font33.fntdata"/><Relationship Id="rId20" Type="http://schemas.openxmlformats.org/officeDocument/2006/relationships/slide" Target="slides/slide18.xml"/><Relationship Id="rId41" Type="http://schemas.openxmlformats.org/officeDocument/2006/relationships/font" Target="fonts/font7.fntdata"/><Relationship Id="rId54" Type="http://schemas.openxmlformats.org/officeDocument/2006/relationships/font" Target="fonts/font20.fntdata"/><Relationship Id="rId62" Type="http://schemas.openxmlformats.org/officeDocument/2006/relationships/font" Target="fonts/font28.fntdata"/><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2.fntdata"/><Relationship Id="rId49" Type="http://schemas.openxmlformats.org/officeDocument/2006/relationships/font" Target="fonts/font15.fntdata"/><Relationship Id="rId57" Type="http://schemas.openxmlformats.org/officeDocument/2006/relationships/font" Target="fonts/font2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10.fntdata"/><Relationship Id="rId52" Type="http://schemas.openxmlformats.org/officeDocument/2006/relationships/font" Target="fonts/font18.fntdata"/><Relationship Id="rId60" Type="http://schemas.openxmlformats.org/officeDocument/2006/relationships/font" Target="fonts/font26.fntdata"/><Relationship Id="rId65" Type="http://schemas.openxmlformats.org/officeDocument/2006/relationships/font" Target="fonts/font31.fntdata"/><Relationship Id="rId73"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font" Target="fonts/font5.fntdata"/><Relationship Id="rId34" Type="http://schemas.openxmlformats.org/officeDocument/2006/relationships/notesMaster" Target="notesMasters/notesMaster1.xml"/><Relationship Id="rId50" Type="http://schemas.openxmlformats.org/officeDocument/2006/relationships/font" Target="fonts/font16.fntdata"/><Relationship Id="rId55" Type="http://schemas.openxmlformats.org/officeDocument/2006/relationships/font" Target="fonts/font21.fntdata"/><Relationship Id="rId7" Type="http://schemas.openxmlformats.org/officeDocument/2006/relationships/slide" Target="slides/slide5.xml"/><Relationship Id="rId71" Type="http://schemas.openxmlformats.org/officeDocument/2006/relationships/viewProps" Target="viewProps.xml"/></Relationships>
</file>

<file path=ppt/media/image1.png>
</file>

<file path=ppt/media/image10.png>
</file>

<file path=ppt/media/image11.png>
</file>

<file path=ppt/media/image12.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8922108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285b46f5b28_0_50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4" name="Google Shape;384;g285b46f5b28_0_50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r>
              <a:rPr lang="en"/>
              <a:t>- you might think of it like a little breadcrumb… it's the "follow the breadcrumb" operator (look up "Hansel and Gretel")</a:t>
            </a:r>
            <a:endParaRPr/>
          </a:p>
          <a:p>
            <a:pPr marL="0" lvl="0" indent="0" algn="l" rtl="0">
              <a:lnSpc>
                <a:spcPct val="100000"/>
              </a:lnSpc>
              <a:spcBef>
                <a:spcPts val="0"/>
              </a:spcBef>
              <a:spcAft>
                <a:spcPts val="0"/>
              </a:spcAft>
              <a:buSzPts val="1100"/>
              <a:buNone/>
            </a:pPr>
            <a:r>
              <a:rPr lang="en"/>
              <a:t>- so an int** is two breadcrumbs that lead you to an int…</a:t>
            </a:r>
            <a:endParaRPr/>
          </a:p>
          <a:p>
            <a:pPr marL="0" lvl="0" indent="0" algn="l" rtl="0">
              <a:lnSpc>
                <a:spcPct val="100000"/>
              </a:lnSpc>
              <a:spcBef>
                <a:spcPts val="0"/>
              </a:spcBef>
              <a:spcAft>
                <a:spcPts val="0"/>
              </a:spcAft>
              <a:buSzPts val="1100"/>
              <a:buNone/>
            </a:pPr>
            <a:r>
              <a:rPr lang="en"/>
              <a:t>- idk I thought it was cute</a:t>
            </a:r>
            <a:endParaRPr/>
          </a:p>
        </p:txBody>
      </p:sp>
      <p:sp>
        <p:nvSpPr>
          <p:cNvPr id="385" name="Google Shape;385;g285b46f5b28_0_50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10</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285b46f5b28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6" name="Google Shape;396;g285b46f5b28_0_5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285b46f5b28_0_5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8" name="Google Shape;418;g285b46f5b28_0_5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285b46f5b28_0_57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62" name="Google Shape;462;g285b46f5b28_0_57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r>
              <a:rPr lang="en"/>
              <a:t>- each item is, in this case, 4 bytes long (sizeof(int) == 4)</a:t>
            </a:r>
            <a:endParaRPr/>
          </a:p>
          <a:p>
            <a:pPr marL="0" lvl="0" indent="0" algn="l" rtl="0">
              <a:lnSpc>
                <a:spcPct val="100000"/>
              </a:lnSpc>
              <a:spcBef>
                <a:spcPts val="0"/>
              </a:spcBef>
              <a:spcAft>
                <a:spcPts val="0"/>
              </a:spcAft>
              <a:buSzPts val="1100"/>
              <a:buNone/>
            </a:pPr>
            <a:r>
              <a:rPr lang="en"/>
              <a:t>- keep in mind that array indexes and byte addresses are </a:t>
            </a:r>
            <a:r>
              <a:rPr lang="en" i="1"/>
              <a:t>different things!!</a:t>
            </a:r>
            <a:endParaRPr/>
          </a:p>
          <a:p>
            <a:pPr marL="0" lvl="0" indent="0" algn="l" rtl="0">
              <a:lnSpc>
                <a:spcPct val="100000"/>
              </a:lnSpc>
              <a:spcBef>
                <a:spcPts val="0"/>
              </a:spcBef>
              <a:spcAft>
                <a:spcPts val="0"/>
              </a:spcAft>
              <a:buSzPts val="1100"/>
              <a:buNone/>
            </a:pPr>
            <a:r>
              <a:rPr lang="en" i="1"/>
              <a:t>- </a:t>
            </a:r>
            <a:r>
              <a:rPr lang="en" i="0"/>
              <a:t>this is </a:t>
            </a:r>
            <a:r>
              <a:rPr lang="en" i="1"/>
              <a:t>why</a:t>
            </a:r>
            <a:r>
              <a:rPr lang="en" i="0"/>
              <a:t> C has to know what a pointer points to – so it can do this math correctly. (in addition to catching bugs. (sorta.))</a:t>
            </a:r>
            <a:endParaRPr i="0"/>
          </a:p>
        </p:txBody>
      </p:sp>
      <p:sp>
        <p:nvSpPr>
          <p:cNvPr id="463" name="Google Shape;463;g285b46f5b28_0_57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13</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285b46f5b28_0_58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2" name="Google Shape;472;g285b46f5b28_0_58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r>
              <a:rPr lang="en"/>
              <a:t>- go look at 4_food_struct.c again!</a:t>
            </a:r>
            <a:endParaRPr/>
          </a:p>
        </p:txBody>
      </p:sp>
      <p:sp>
        <p:nvSpPr>
          <p:cNvPr id="473" name="Google Shape;473;g285b46f5b28_0_58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14</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285b46f5b28_0_597: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84" name="Google Shape;484;g285b46f5b28_0_5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285b46f5b28_0_605: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sz="2500"/>
              <a:t>At a systems level, pointers are the basis for solving all sorts of problems in CS</a:t>
            </a:r>
            <a:endParaRPr sz="2500"/>
          </a:p>
        </p:txBody>
      </p:sp>
      <p:sp>
        <p:nvSpPr>
          <p:cNvPr id="493" name="Google Shape;493;g285b46f5b28_0_60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285b46f5b28_0_6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1" name="Google Shape;501;g285b46f5b28_0_61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r>
              <a:rPr lang="en"/>
              <a:t>- THIS IS ACTUALLY COMPLETELY DIFFERENT FROM AN "int arr[4][6];" OR SOMETHING</a:t>
            </a:r>
            <a:endParaRPr/>
          </a:p>
          <a:p>
            <a:pPr marL="0" lvl="0" indent="0" algn="l" rtl="0">
              <a:lnSpc>
                <a:spcPct val="100000"/>
              </a:lnSpc>
              <a:spcBef>
                <a:spcPts val="0"/>
              </a:spcBef>
              <a:spcAft>
                <a:spcPts val="0"/>
              </a:spcAft>
              <a:buSzPts val="1100"/>
              <a:buNone/>
            </a:pPr>
            <a:r>
              <a:rPr lang="en"/>
              <a:t>- see 5_2d_arrays.c for a comparison</a:t>
            </a:r>
            <a:endParaRPr/>
          </a:p>
        </p:txBody>
      </p:sp>
      <p:sp>
        <p:nvSpPr>
          <p:cNvPr id="502" name="Google Shape;502;g285b46f5b28_0_61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17</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
        <p:cNvGrpSpPr/>
        <p:nvPr/>
      </p:nvGrpSpPr>
      <p:grpSpPr>
        <a:xfrm>
          <a:off x="0" y="0"/>
          <a:ext cx="0" cy="0"/>
          <a:chOff x="0" y="0"/>
          <a:chExt cx="0" cy="0"/>
        </a:xfrm>
      </p:grpSpPr>
      <p:sp>
        <p:nvSpPr>
          <p:cNvPr id="521" name="Google Shape;521;g285f28218ea_4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22" name="Google Shape;522;g285f28218ea_4_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
        <p:nvSpPr>
          <p:cNvPr id="523" name="Google Shape;523;g285f28218ea_4_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18</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285b46f5b28_0_6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33" name="Google Shape;533;g285b46f5b28_0_63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endParaRPr/>
          </a:p>
        </p:txBody>
      </p:sp>
      <p:sp>
        <p:nvSpPr>
          <p:cNvPr id="534" name="Google Shape;534;g285b46f5b28_0_63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19</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27c110264f8_0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27c110264f8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g285b46f5b28_0_6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42" name="Google Shape;542;g285b46f5b28_0_6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a:solidFill>
                  <a:schemeClr val="dk1"/>
                </a:solidFill>
              </a:rPr>
              <a:t>Used to be a two week project with more restrictions on what you could/could not use.</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a:solidFill>
                  <a:schemeClr val="dk1"/>
                </a:solidFill>
              </a:rPr>
              <a:t>Has been simplified into a one week lab</a:t>
            </a:r>
            <a:endParaRPr>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a:solidFill>
                <a:schemeClr val="dk1"/>
              </a:solidFill>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g285b46f5b28_0_6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1" name="Google Shape;551;g285b46f5b28_0_6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285b46f5b28_0_6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9" name="Google Shape;559;g285b46f5b28_0_65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285b46f5b28_0_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7" name="Google Shape;567;g285b46f5b28_0_66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285b46f5b28_0_6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75" name="Google Shape;575;g285b46f5b28_0_67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285b46f5b28_0_6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3" name="Google Shape;583;g285b46f5b28_0_67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285b46f5b28_0_6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3" name="Google Shape;593;g285b46f5b28_0_68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85b46f5b28_0_6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1" name="Google Shape;601;g285b46f5b28_0_69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285b46f5b28_0_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9" name="Google Shape;609;g285b46f5b28_0_7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914400" lvl="1" indent="-336550" algn="l" rtl="0">
              <a:lnSpc>
                <a:spcPct val="115000"/>
              </a:lnSpc>
              <a:spcBef>
                <a:spcPts val="0"/>
              </a:spcBef>
              <a:spcAft>
                <a:spcPts val="0"/>
              </a:spcAft>
              <a:buClr>
                <a:schemeClr val="dk1"/>
              </a:buClr>
              <a:buSzPts val="1700"/>
              <a:buFont typeface="Helvetica Neue"/>
              <a:buChar char="○"/>
            </a:pPr>
            <a:r>
              <a:rPr lang="en" sz="1700">
                <a:solidFill>
                  <a:schemeClr val="dk1"/>
                </a:solidFill>
                <a:latin typeface="Helvetica Neue"/>
                <a:ea typeface="Helvetica Neue"/>
                <a:cs typeface="Helvetica Neue"/>
                <a:sym typeface="Helvetica Neue"/>
              </a:rPr>
              <a:t>Hope you remember it from your data structure course</a:t>
            </a:r>
            <a:endParaRPr sz="1700">
              <a:solidFill>
                <a:schemeClr val="dk1"/>
              </a:solidFill>
              <a:latin typeface="Helvetica Neue"/>
              <a:ea typeface="Helvetica Neue"/>
              <a:cs typeface="Helvetica Neue"/>
              <a:sym typeface="Helvetica Neue"/>
            </a:endParaRPr>
          </a:p>
          <a:p>
            <a:pPr marL="1371600" lvl="2" indent="-336550" algn="l" rtl="0">
              <a:lnSpc>
                <a:spcPct val="115000"/>
              </a:lnSpc>
              <a:spcBef>
                <a:spcPts val="0"/>
              </a:spcBef>
              <a:spcAft>
                <a:spcPts val="0"/>
              </a:spcAft>
              <a:buClr>
                <a:schemeClr val="dk1"/>
              </a:buClr>
              <a:buSzPts val="1700"/>
              <a:buFont typeface="Helvetica Neue"/>
              <a:buChar char="■"/>
            </a:pPr>
            <a:r>
              <a:rPr lang="en" sz="1700">
                <a:solidFill>
                  <a:schemeClr val="dk1"/>
                </a:solidFill>
                <a:latin typeface="Helvetica Neue"/>
                <a:ea typeface="Helvetica Neue"/>
                <a:cs typeface="Helvetica Neue"/>
                <a:sym typeface="Helvetica Neue"/>
              </a:rPr>
              <a:t>Or have your CS 0445 notes handy</a:t>
            </a:r>
            <a:endParaRPr sz="1700">
              <a:solidFill>
                <a:schemeClr val="dk1"/>
              </a:solidFill>
              <a:latin typeface="Helvetica Neue"/>
              <a:ea typeface="Helvetica Neue"/>
              <a:cs typeface="Helvetica Neue"/>
              <a:sym typeface="Helvetica Neue"/>
            </a:endParaRPr>
          </a:p>
          <a:p>
            <a:pPr marL="0" lvl="0" indent="0" algn="l" rtl="0">
              <a:lnSpc>
                <a:spcPct val="100000"/>
              </a:lnSpc>
              <a:spcBef>
                <a:spcPts val="1200"/>
              </a:spcBef>
              <a:spcAft>
                <a:spcPts val="0"/>
              </a:spcAft>
              <a:buSzPts val="11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285b46f5b28_0_7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8" name="Google Shape;618;g285b46f5b28_0_70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285b46f5b28_0_4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5" name="Google Shape;295;g285b46f5b28_0_40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2500">
                <a:solidFill>
                  <a:schemeClr val="dk1"/>
                </a:solidFill>
              </a:rPr>
              <a:t>How comfortable are you with Pointers?</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g285b46f5b28_0_7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7" name="Google Shape;627;g285b46f5b28_0_7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85b46f5b28_0_4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3" name="Google Shape;303;g285b46f5b28_0_4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r>
              <a:rPr lang="en" sz="2500"/>
              <a:t>- if you don't remember linked lists, welllllllll get your 445 textbook out cuz you’ll need it for </a:t>
            </a:r>
            <a:r>
              <a:rPr lang="en" sz="2500">
                <a:latin typeface="Consolas"/>
                <a:ea typeface="Consolas"/>
                <a:cs typeface="Consolas"/>
                <a:sym typeface="Consolas"/>
              </a:rPr>
              <a:t>malloc()</a:t>
            </a:r>
            <a:r>
              <a:rPr lang="en" sz="2500"/>
              <a:t> project… coming soon</a:t>
            </a:r>
            <a:endParaRPr sz="2500"/>
          </a:p>
          <a:p>
            <a:pPr marL="0" lvl="0" indent="0" algn="l" rtl="0">
              <a:lnSpc>
                <a:spcPct val="100000"/>
              </a:lnSpc>
              <a:spcBef>
                <a:spcPts val="0"/>
              </a:spcBef>
              <a:spcAft>
                <a:spcPts val="0"/>
              </a:spcAft>
              <a:buSzPts val="1100"/>
              <a:buNone/>
            </a:pPr>
            <a:endParaRPr sz="2500"/>
          </a:p>
        </p:txBody>
      </p:sp>
      <p:sp>
        <p:nvSpPr>
          <p:cNvPr id="304" name="Google Shape;304;g285b46f5b28_0_41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4</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285b46f5b28_0_4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4" name="Google Shape;324;g285b46f5b28_0_4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285b46f5b28_0_4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2" name="Google Shape;332;g285b46f5b28_0_44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r>
              <a:rPr lang="en" sz="2500"/>
              <a:t>- "ish" because when we learn about the stack, you'll see that the addresses of local variables can differ depending on where on the stack they are executing</a:t>
            </a:r>
            <a:endParaRPr sz="2500"/>
          </a:p>
          <a:p>
            <a:pPr marL="0" lvl="0" indent="0" algn="l" rtl="0">
              <a:lnSpc>
                <a:spcPct val="100000"/>
              </a:lnSpc>
              <a:spcBef>
                <a:spcPts val="0"/>
              </a:spcBef>
              <a:spcAft>
                <a:spcPts val="0"/>
              </a:spcAft>
              <a:buSzPts val="1100"/>
              <a:buNone/>
            </a:pPr>
            <a:r>
              <a:rPr lang="en" sz="2500"/>
              <a:t>	- but the compiler gives you the </a:t>
            </a:r>
            <a:r>
              <a:rPr lang="en" sz="2500" i="1"/>
              <a:t>offsets</a:t>
            </a:r>
            <a:r>
              <a:rPr lang="en" sz="2500" i="0"/>
              <a:t> of those variables from the stack pointer.</a:t>
            </a:r>
            <a:endParaRPr sz="2500"/>
          </a:p>
          <a:p>
            <a:pPr marL="0" lvl="0" indent="0" algn="l" rtl="0">
              <a:lnSpc>
                <a:spcPct val="100000"/>
              </a:lnSpc>
              <a:spcBef>
                <a:spcPts val="0"/>
              </a:spcBef>
              <a:spcAft>
                <a:spcPts val="0"/>
              </a:spcAft>
              <a:buSzPts val="1100"/>
              <a:buNone/>
            </a:pPr>
            <a:r>
              <a:rPr lang="en" sz="2500" i="0"/>
              <a:t>- yes. yes, you can.</a:t>
            </a:r>
            <a:endParaRPr sz="2500"/>
          </a:p>
        </p:txBody>
      </p:sp>
      <p:sp>
        <p:nvSpPr>
          <p:cNvPr id="333" name="Google Shape;333;g285b46f5b28_0_44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6</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285b46f5b28_0_4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g285b46f5b28_0_45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r>
              <a:rPr lang="en"/>
              <a:t>- the meaning of the pointer – single value or array – depends on context.</a:t>
            </a:r>
            <a:endParaRPr/>
          </a:p>
          <a:p>
            <a:pPr marL="0" lvl="0" indent="0" algn="l" rtl="0">
              <a:lnSpc>
                <a:spcPct val="100000"/>
              </a:lnSpc>
              <a:spcBef>
                <a:spcPts val="0"/>
              </a:spcBef>
              <a:spcAft>
                <a:spcPts val="0"/>
              </a:spcAft>
              <a:buSzPts val="1100"/>
              <a:buNone/>
            </a:pPr>
            <a:r>
              <a:rPr lang="en"/>
              <a:t>	- really, non-array variables are just arrays of length 1… ;)</a:t>
            </a:r>
            <a:endParaRPr/>
          </a:p>
          <a:p>
            <a:pPr marL="0" lvl="0" indent="0" algn="l" rtl="0">
              <a:lnSpc>
                <a:spcPct val="100000"/>
              </a:lnSpc>
              <a:spcBef>
                <a:spcPts val="0"/>
              </a:spcBef>
              <a:spcAft>
                <a:spcPts val="0"/>
              </a:spcAft>
              <a:buSzPts val="1100"/>
              <a:buNone/>
            </a:pPr>
            <a:r>
              <a:rPr lang="en"/>
              <a:t>- </a:t>
            </a:r>
            <a:r>
              <a:rPr lang="en" i="1"/>
              <a:t>often, </a:t>
            </a:r>
            <a:r>
              <a:rPr lang="en" i="0"/>
              <a:t>but </a:t>
            </a:r>
            <a:r>
              <a:rPr lang="en" i="1"/>
              <a:t>not always,</a:t>
            </a:r>
            <a:r>
              <a:rPr lang="en" i="0"/>
              <a:t> you can think of a pointer as pointing to an array of values… and a double-pointer is almost always a 2D array</a:t>
            </a:r>
            <a:endParaRPr/>
          </a:p>
        </p:txBody>
      </p:sp>
      <p:sp>
        <p:nvSpPr>
          <p:cNvPr id="350" name="Google Shape;350;g285b46f5b28_0_45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7</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285b46f5b28_0_47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7" name="Google Shape;367;g285b46f5b28_0_47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r>
              <a:rPr lang="en"/>
              <a:t>We'll talk about function pointers at a later date</a:t>
            </a:r>
            <a:endParaRPr/>
          </a:p>
        </p:txBody>
      </p:sp>
      <p:sp>
        <p:nvSpPr>
          <p:cNvPr id="368" name="Google Shape;368;g285b46f5b28_0_47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8</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285b46f5b28_0_495: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76" name="Google Shape;376;g285b46f5b28_0_49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
        <p:cNvGrpSpPr/>
        <p:nvPr/>
      </p:nvGrpSpPr>
      <p:grpSpPr>
        <a:xfrm>
          <a:off x="0" y="0"/>
          <a:ext cx="0" cy="0"/>
          <a:chOff x="0" y="0"/>
          <a:chExt cx="0" cy="0"/>
        </a:xfrm>
      </p:grpSpPr>
      <p:sp>
        <p:nvSpPr>
          <p:cNvPr id="27" name="Google Shape;27;p4"/>
          <p:cNvSpPr txBox="1">
            <a:spLocks noGrp="1"/>
          </p:cNvSpPr>
          <p:nvPr>
            <p:ph type="sldNum" idx="12"/>
          </p:nvPr>
        </p:nvSpPr>
        <p:spPr>
          <a:xfrm>
            <a:off x="8283600" y="4822625"/>
            <a:ext cx="548700" cy="312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8" name="Google Shape;28;p4"/>
          <p:cNvSpPr txBox="1">
            <a:spLocks noGrp="1"/>
          </p:cNvSpPr>
          <p:nvPr>
            <p:ph type="title"/>
          </p:nvPr>
        </p:nvSpPr>
        <p:spPr>
          <a:xfrm>
            <a:off x="383400" y="164325"/>
            <a:ext cx="8448900" cy="456000"/>
          </a:xfrm>
          <a:prstGeom prst="rect">
            <a:avLst/>
          </a:prstGeom>
          <a:noFill/>
        </p:spPr>
        <p:txBody>
          <a:bodyPr spcFirstLastPara="1" wrap="square" lIns="91425" tIns="91425" rIns="91425" bIns="91425" anchor="ctr" anchorCtr="0">
            <a:normAutofit/>
          </a:bodyPr>
          <a:lstStyle>
            <a:lvl1pPr lvl="0" rtl="0">
              <a:spcBef>
                <a:spcPts val="0"/>
              </a:spcBef>
              <a:spcAft>
                <a:spcPts val="0"/>
              </a:spcAft>
              <a:buClr>
                <a:srgbClr val="FFFFFF"/>
              </a:buClr>
              <a:buSzPts val="3000"/>
              <a:buNone/>
              <a:defRPr sz="3000">
                <a:solidFill>
                  <a:srgbClr val="FFFFFF"/>
                </a:solidFill>
              </a:defRPr>
            </a:lvl1pPr>
            <a:lvl2pPr lvl="1" algn="ctr" rtl="0">
              <a:spcBef>
                <a:spcPts val="0"/>
              </a:spcBef>
              <a:spcAft>
                <a:spcPts val="0"/>
              </a:spcAft>
              <a:buClr>
                <a:schemeClr val="dk1"/>
              </a:buClr>
              <a:buSzPts val="2800"/>
              <a:buNone/>
              <a:defRPr sz="2800">
                <a:solidFill>
                  <a:schemeClr val="dk1"/>
                </a:solidFill>
              </a:defRPr>
            </a:lvl2pPr>
            <a:lvl3pPr lvl="2" algn="ctr" rtl="0">
              <a:spcBef>
                <a:spcPts val="0"/>
              </a:spcBef>
              <a:spcAft>
                <a:spcPts val="0"/>
              </a:spcAft>
              <a:buClr>
                <a:schemeClr val="dk1"/>
              </a:buClr>
              <a:buSzPts val="2800"/>
              <a:buNone/>
              <a:defRPr sz="2800">
                <a:solidFill>
                  <a:schemeClr val="dk1"/>
                </a:solidFill>
              </a:defRPr>
            </a:lvl3pPr>
            <a:lvl4pPr lvl="3" algn="ctr" rtl="0">
              <a:spcBef>
                <a:spcPts val="0"/>
              </a:spcBef>
              <a:spcAft>
                <a:spcPts val="0"/>
              </a:spcAft>
              <a:buClr>
                <a:schemeClr val="dk1"/>
              </a:buClr>
              <a:buSzPts val="2800"/>
              <a:buNone/>
              <a:defRPr sz="2800">
                <a:solidFill>
                  <a:schemeClr val="dk1"/>
                </a:solidFill>
              </a:defRPr>
            </a:lvl4pPr>
            <a:lvl5pPr lvl="4" algn="ctr" rtl="0">
              <a:spcBef>
                <a:spcPts val="0"/>
              </a:spcBef>
              <a:spcAft>
                <a:spcPts val="0"/>
              </a:spcAft>
              <a:buClr>
                <a:schemeClr val="dk1"/>
              </a:buClr>
              <a:buSzPts val="2800"/>
              <a:buNone/>
              <a:defRPr sz="2800">
                <a:solidFill>
                  <a:schemeClr val="dk1"/>
                </a:solidFill>
              </a:defRPr>
            </a:lvl5pPr>
            <a:lvl6pPr lvl="5" algn="ctr" rtl="0">
              <a:spcBef>
                <a:spcPts val="0"/>
              </a:spcBef>
              <a:spcAft>
                <a:spcPts val="0"/>
              </a:spcAft>
              <a:buClr>
                <a:schemeClr val="dk1"/>
              </a:buClr>
              <a:buSzPts val="2800"/>
              <a:buNone/>
              <a:defRPr sz="2800">
                <a:solidFill>
                  <a:schemeClr val="dk1"/>
                </a:solidFill>
              </a:defRPr>
            </a:lvl6pPr>
            <a:lvl7pPr lvl="6" algn="ctr" rtl="0">
              <a:spcBef>
                <a:spcPts val="0"/>
              </a:spcBef>
              <a:spcAft>
                <a:spcPts val="0"/>
              </a:spcAft>
              <a:buClr>
                <a:schemeClr val="dk1"/>
              </a:buClr>
              <a:buSzPts val="2800"/>
              <a:buNone/>
              <a:defRPr sz="2800">
                <a:solidFill>
                  <a:schemeClr val="dk1"/>
                </a:solidFill>
              </a:defRPr>
            </a:lvl7pPr>
            <a:lvl8pPr lvl="7" algn="ctr" rtl="0">
              <a:spcBef>
                <a:spcPts val="0"/>
              </a:spcBef>
              <a:spcAft>
                <a:spcPts val="0"/>
              </a:spcAft>
              <a:buClr>
                <a:schemeClr val="dk1"/>
              </a:buClr>
              <a:buSzPts val="2800"/>
              <a:buNone/>
              <a:defRPr sz="2800">
                <a:solidFill>
                  <a:schemeClr val="dk1"/>
                </a:solidFill>
              </a:defRPr>
            </a:lvl8pPr>
            <a:lvl9pPr lvl="8" algn="ctr" rtl="0">
              <a:spcBef>
                <a:spcPts val="0"/>
              </a:spcBef>
              <a:spcAft>
                <a:spcPts val="0"/>
              </a:spcAft>
              <a:buClr>
                <a:schemeClr val="dk1"/>
              </a:buClr>
              <a:buSzPts val="2800"/>
              <a:buNone/>
              <a:defRPr sz="2800">
                <a:solidFill>
                  <a:schemeClr val="dk1"/>
                </a:solidFill>
              </a:defRPr>
            </a:lvl9pPr>
          </a:lstStyle>
          <a:p>
            <a:endParaRPr/>
          </a:p>
        </p:txBody>
      </p:sp>
      <p:sp>
        <p:nvSpPr>
          <p:cNvPr id="29" name="Google Shape;29;p4"/>
          <p:cNvSpPr txBox="1">
            <a:spLocks noGrp="1"/>
          </p:cNvSpPr>
          <p:nvPr>
            <p:ph type="body" idx="1"/>
          </p:nvPr>
        </p:nvSpPr>
        <p:spPr>
          <a:xfrm>
            <a:off x="383400" y="920900"/>
            <a:ext cx="8377200" cy="3778800"/>
          </a:xfrm>
          <a:prstGeom prst="rect">
            <a:avLst/>
          </a:prstGeom>
          <a:noFill/>
        </p:spPr>
        <p:txBody>
          <a:bodyPr spcFirstLastPara="1" wrap="square" lIns="91425" tIns="91425" rIns="91425" bIns="91425" anchor="t" anchorCtr="0">
            <a:normAutofit/>
          </a:bodyPr>
          <a:lstStyle>
            <a:lvl1pPr marL="457200" lvl="0" indent="-361950" rtl="0">
              <a:lnSpc>
                <a:spcPct val="115000"/>
              </a:lnSpc>
              <a:spcBef>
                <a:spcPts val="0"/>
              </a:spcBef>
              <a:spcAft>
                <a:spcPts val="0"/>
              </a:spcAft>
              <a:buClr>
                <a:schemeClr val="accent1"/>
              </a:buClr>
              <a:buSzPts val="2100"/>
              <a:buChar char="▶"/>
              <a:defRPr sz="2100">
                <a:solidFill>
                  <a:schemeClr val="accent1"/>
                </a:solidFill>
              </a:defRPr>
            </a:lvl1pPr>
            <a:lvl2pPr marL="914400" lvl="1" indent="-336550" rtl="0">
              <a:lnSpc>
                <a:spcPct val="115000"/>
              </a:lnSpc>
              <a:spcBef>
                <a:spcPts val="0"/>
              </a:spcBef>
              <a:spcAft>
                <a:spcPts val="0"/>
              </a:spcAft>
              <a:buClr>
                <a:schemeClr val="dk1"/>
              </a:buClr>
              <a:buSzPts val="1700"/>
              <a:buChar char="–"/>
              <a:defRPr sz="1700">
                <a:solidFill>
                  <a:schemeClr val="dk1"/>
                </a:solidFill>
              </a:defRPr>
            </a:lvl2pPr>
            <a:lvl3pPr marL="1371600" lvl="2" indent="-336550" rtl="0">
              <a:lnSpc>
                <a:spcPct val="115000"/>
              </a:lnSpc>
              <a:spcBef>
                <a:spcPts val="0"/>
              </a:spcBef>
              <a:spcAft>
                <a:spcPts val="0"/>
              </a:spcAft>
              <a:buClr>
                <a:schemeClr val="dk1"/>
              </a:buClr>
              <a:buSzPts val="1700"/>
              <a:buChar char="●"/>
              <a:defRPr sz="1700">
                <a:solidFill>
                  <a:schemeClr val="dk1"/>
                </a:solidFill>
              </a:defRPr>
            </a:lvl3pPr>
            <a:lvl4pPr marL="1828800" lvl="3" indent="-336550" rtl="0">
              <a:lnSpc>
                <a:spcPct val="115000"/>
              </a:lnSpc>
              <a:spcBef>
                <a:spcPts val="0"/>
              </a:spcBef>
              <a:spcAft>
                <a:spcPts val="0"/>
              </a:spcAft>
              <a:buClr>
                <a:schemeClr val="dk1"/>
              </a:buClr>
              <a:buSzPts val="1700"/>
              <a:buChar char="»"/>
              <a:defRPr sz="1700">
                <a:solidFill>
                  <a:schemeClr val="dk1"/>
                </a:solidFill>
              </a:defRPr>
            </a:lvl4pPr>
            <a:lvl5pPr marL="2286000" lvl="4" indent="-336550" rtl="0">
              <a:lnSpc>
                <a:spcPct val="115000"/>
              </a:lnSpc>
              <a:spcBef>
                <a:spcPts val="0"/>
              </a:spcBef>
              <a:spcAft>
                <a:spcPts val="0"/>
              </a:spcAft>
              <a:buClr>
                <a:schemeClr val="dk1"/>
              </a:buClr>
              <a:buSzPts val="1700"/>
              <a:buChar char="○"/>
              <a:defRPr sz="1700">
                <a:solidFill>
                  <a:schemeClr val="dk1"/>
                </a:solidFill>
              </a:defRPr>
            </a:lvl5pPr>
            <a:lvl6pPr marL="2743200" lvl="5" indent="-336550" rtl="0">
              <a:lnSpc>
                <a:spcPct val="115000"/>
              </a:lnSpc>
              <a:spcBef>
                <a:spcPts val="0"/>
              </a:spcBef>
              <a:spcAft>
                <a:spcPts val="0"/>
              </a:spcAft>
              <a:buClr>
                <a:schemeClr val="dk1"/>
              </a:buClr>
              <a:buSzPts val="1700"/>
              <a:buChar char="■"/>
              <a:defRPr sz="1700">
                <a:solidFill>
                  <a:schemeClr val="dk1"/>
                </a:solidFill>
              </a:defRPr>
            </a:lvl6pPr>
            <a:lvl7pPr marL="3200400" lvl="6" indent="-336550" rtl="0">
              <a:lnSpc>
                <a:spcPct val="115000"/>
              </a:lnSpc>
              <a:spcBef>
                <a:spcPts val="0"/>
              </a:spcBef>
              <a:spcAft>
                <a:spcPts val="0"/>
              </a:spcAft>
              <a:buClr>
                <a:schemeClr val="dk1"/>
              </a:buClr>
              <a:buSzPts val="1700"/>
              <a:buChar char="●"/>
              <a:defRPr sz="1700">
                <a:solidFill>
                  <a:schemeClr val="dk1"/>
                </a:solidFill>
              </a:defRPr>
            </a:lvl7pPr>
            <a:lvl8pPr marL="3657600" lvl="7" indent="-336550" rtl="0">
              <a:lnSpc>
                <a:spcPct val="115000"/>
              </a:lnSpc>
              <a:spcBef>
                <a:spcPts val="0"/>
              </a:spcBef>
              <a:spcAft>
                <a:spcPts val="0"/>
              </a:spcAft>
              <a:buClr>
                <a:schemeClr val="dk1"/>
              </a:buClr>
              <a:buSzPts val="1700"/>
              <a:buChar char="○"/>
              <a:defRPr sz="1700">
                <a:solidFill>
                  <a:schemeClr val="dk1"/>
                </a:solidFill>
              </a:defRPr>
            </a:lvl8pPr>
            <a:lvl9pPr marL="4114800" lvl="8" indent="-336550" rtl="0">
              <a:lnSpc>
                <a:spcPct val="115000"/>
              </a:lnSpc>
              <a:spcBef>
                <a:spcPts val="0"/>
              </a:spcBef>
              <a:spcAft>
                <a:spcPts val="0"/>
              </a:spcAft>
              <a:buClr>
                <a:schemeClr val="dk1"/>
              </a:buClr>
              <a:buSzPts val="1700"/>
              <a:buChar char="■"/>
              <a:defRPr sz="1700">
                <a:solidFill>
                  <a:schemeClr val="dk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Title Slide">
  <p:cSld name="TITLE_1">
    <p:bg>
      <p:bgPr>
        <a:solidFill>
          <a:srgbClr val="202729"/>
        </a:solidFill>
        <a:effectLst/>
      </p:bgPr>
    </p:bg>
    <p:spTree>
      <p:nvGrpSpPr>
        <p:cNvPr id="1" name="Shape 68"/>
        <p:cNvGrpSpPr/>
        <p:nvPr/>
      </p:nvGrpSpPr>
      <p:grpSpPr>
        <a:xfrm>
          <a:off x="0" y="0"/>
          <a:ext cx="0" cy="0"/>
          <a:chOff x="0" y="0"/>
          <a:chExt cx="0" cy="0"/>
        </a:xfrm>
      </p:grpSpPr>
      <p:sp>
        <p:nvSpPr>
          <p:cNvPr id="69" name="Google Shape;69;p15"/>
          <p:cNvSpPr txBox="1">
            <a:spLocks noGrp="1"/>
          </p:cNvSpPr>
          <p:nvPr>
            <p:ph type="ctrTitle"/>
          </p:nvPr>
        </p:nvSpPr>
        <p:spPr>
          <a:xfrm>
            <a:off x="685800" y="1543051"/>
            <a:ext cx="7772400" cy="1102519"/>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1"/>
              </a:buClr>
              <a:buSzPts val="4800"/>
              <a:buFont typeface="Quattrocento Sans"/>
              <a:buNone/>
              <a:defRPr sz="48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70" name="Google Shape;70;p15"/>
          <p:cNvSpPr txBox="1">
            <a:spLocks noGrp="1"/>
          </p:cNvSpPr>
          <p:nvPr>
            <p:ph type="subTitle" idx="1"/>
          </p:nvPr>
        </p:nvSpPr>
        <p:spPr>
          <a:xfrm>
            <a:off x="685800" y="2859881"/>
            <a:ext cx="7772400" cy="131445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lt1"/>
              </a:buClr>
              <a:buSzPts val="3600"/>
              <a:buNone/>
              <a:defRPr sz="2400">
                <a:solidFill>
                  <a:schemeClr val="lt1"/>
                </a:solidFill>
              </a:defRPr>
            </a:lvl1pPr>
            <a:lvl2pPr lvl="1" algn="ctr">
              <a:spcBef>
                <a:spcPts val="1200"/>
              </a:spcBef>
              <a:spcAft>
                <a:spcPts val="0"/>
              </a:spcAft>
              <a:buClr>
                <a:srgbClr val="888888"/>
              </a:buClr>
              <a:buSzPts val="2200"/>
              <a:buNone/>
              <a:defRPr>
                <a:solidFill>
                  <a:srgbClr val="888888"/>
                </a:solidFill>
              </a:defRPr>
            </a:lvl2pPr>
            <a:lvl3pPr lvl="2" algn="ctr">
              <a:spcBef>
                <a:spcPts val="1200"/>
              </a:spcBef>
              <a:spcAft>
                <a:spcPts val="0"/>
              </a:spcAft>
              <a:buClr>
                <a:srgbClr val="888888"/>
              </a:buClr>
              <a:buSzPts val="2200"/>
              <a:buNone/>
              <a:defRPr>
                <a:solidFill>
                  <a:srgbClr val="888888"/>
                </a:solidFill>
              </a:defRPr>
            </a:lvl3pPr>
            <a:lvl4pPr lvl="3" algn="ctr">
              <a:spcBef>
                <a:spcPts val="1200"/>
              </a:spcBef>
              <a:spcAft>
                <a:spcPts val="0"/>
              </a:spcAft>
              <a:buClr>
                <a:srgbClr val="888888"/>
              </a:buClr>
              <a:buSzPts val="2200"/>
              <a:buNone/>
              <a:defRPr>
                <a:solidFill>
                  <a:srgbClr val="888888"/>
                </a:solidFill>
              </a:defRPr>
            </a:lvl4pPr>
            <a:lvl5pPr lvl="4" algn="ctr">
              <a:spcBef>
                <a:spcPts val="1200"/>
              </a:spcBef>
              <a:spcAft>
                <a:spcPts val="0"/>
              </a:spcAft>
              <a:buClr>
                <a:srgbClr val="888888"/>
              </a:buClr>
              <a:buSzPts val="2200"/>
              <a:buNone/>
              <a:defRPr>
                <a:solidFill>
                  <a:srgbClr val="888888"/>
                </a:solidFill>
              </a:defRPr>
            </a:lvl5pPr>
            <a:lvl6pPr lvl="5" algn="ctr">
              <a:spcBef>
                <a:spcPts val="1200"/>
              </a:spcBef>
              <a:spcAft>
                <a:spcPts val="0"/>
              </a:spcAft>
              <a:buClr>
                <a:srgbClr val="888888"/>
              </a:buClr>
              <a:buSzPts val="1800"/>
              <a:buNone/>
              <a:defRPr>
                <a:solidFill>
                  <a:srgbClr val="888888"/>
                </a:solidFill>
              </a:defRPr>
            </a:lvl6pPr>
            <a:lvl7pPr lvl="6" algn="ctr">
              <a:spcBef>
                <a:spcPts val="1200"/>
              </a:spcBef>
              <a:spcAft>
                <a:spcPts val="0"/>
              </a:spcAft>
              <a:buClr>
                <a:srgbClr val="888888"/>
              </a:buClr>
              <a:buSzPts val="1800"/>
              <a:buNone/>
              <a:defRPr>
                <a:solidFill>
                  <a:srgbClr val="888888"/>
                </a:solidFill>
              </a:defRPr>
            </a:lvl7pPr>
            <a:lvl8pPr lvl="7" algn="ctr">
              <a:spcBef>
                <a:spcPts val="1200"/>
              </a:spcBef>
              <a:spcAft>
                <a:spcPts val="0"/>
              </a:spcAft>
              <a:buClr>
                <a:srgbClr val="888888"/>
              </a:buClr>
              <a:buSzPts val="1800"/>
              <a:buNone/>
              <a:defRPr>
                <a:solidFill>
                  <a:srgbClr val="888888"/>
                </a:solidFill>
              </a:defRPr>
            </a:lvl8pPr>
            <a:lvl9pPr lvl="8" algn="ctr">
              <a:spcBef>
                <a:spcPts val="1200"/>
              </a:spcBef>
              <a:spcAft>
                <a:spcPts val="1200"/>
              </a:spcAft>
              <a:buClr>
                <a:srgbClr val="888888"/>
              </a:buClr>
              <a:buSzPts val="1800"/>
              <a:buNone/>
              <a:defRPr>
                <a:solidFill>
                  <a:srgbClr val="888888"/>
                </a:solidFill>
              </a:defRPr>
            </a:lvl9pPr>
          </a:lstStyle>
          <a:p>
            <a:endParaRPr/>
          </a:p>
        </p:txBody>
      </p:sp>
      <p:sp>
        <p:nvSpPr>
          <p:cNvPr id="71" name="Google Shape;71;p15"/>
          <p:cNvSpPr txBox="1">
            <a:spLocks noGrp="1"/>
          </p:cNvSpPr>
          <p:nvPr>
            <p:ph type="ftr" idx="11"/>
          </p:nvPr>
        </p:nvSpPr>
        <p:spPr>
          <a:xfrm>
            <a:off x="0" y="4767264"/>
            <a:ext cx="12192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5"/>
          <p:cNvSpPr txBox="1">
            <a:spLocks noGrp="1"/>
          </p:cNvSpPr>
          <p:nvPr>
            <p:ph type="sldNum" idx="12"/>
          </p:nvPr>
        </p:nvSpPr>
        <p:spPr>
          <a:xfrm>
            <a:off x="8458200" y="4767264"/>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
        <p:nvSpPr>
          <p:cNvPr id="73" name="Google Shape;73;p15"/>
          <p:cNvSpPr/>
          <p:nvPr/>
        </p:nvSpPr>
        <p:spPr>
          <a:xfrm>
            <a:off x="0" y="2846070"/>
            <a:ext cx="9144000" cy="16459"/>
          </a:xfrm>
          <a:prstGeom prst="rect">
            <a:avLst/>
          </a:prstGeom>
          <a:solidFill>
            <a:srgbClr val="56397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20" b="0" i="0" u="none" strike="noStrike" cap="none">
              <a:solidFill>
                <a:schemeClr val="lt1"/>
              </a:solidFill>
              <a:latin typeface="Quattrocento Sans"/>
              <a:ea typeface="Quattrocento Sans"/>
              <a:cs typeface="Quattrocento Sans"/>
              <a:sym typeface="Quattrocento San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152400" y="0"/>
            <a:ext cx="8991600" cy="44577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1"/>
              </a:buClr>
              <a:buSzPts val="2800"/>
              <a:buFont typeface="Quattrocento Sans"/>
              <a:buNone/>
              <a:defRPr sz="28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76" name="Google Shape;76;p16"/>
          <p:cNvSpPr txBox="1">
            <a:spLocks noGrp="1"/>
          </p:cNvSpPr>
          <p:nvPr>
            <p:ph type="body" idx="1"/>
          </p:nvPr>
        </p:nvSpPr>
        <p:spPr>
          <a:xfrm>
            <a:off x="152400" y="445771"/>
            <a:ext cx="8991600" cy="4321493"/>
          </a:xfrm>
          <a:prstGeom prst="rect">
            <a:avLst/>
          </a:prstGeom>
          <a:noFill/>
          <a:ln>
            <a:noFill/>
          </a:ln>
        </p:spPr>
        <p:txBody>
          <a:bodyPr spcFirstLastPara="1" wrap="square" lIns="91425" tIns="45700" rIns="91425" bIns="45700" anchor="t" anchorCtr="0">
            <a:normAutofit/>
          </a:bodyPr>
          <a:lstStyle>
            <a:lvl1pPr marL="457200" lvl="0" indent="-368300" algn="l">
              <a:spcBef>
                <a:spcPts val="0"/>
              </a:spcBef>
              <a:spcAft>
                <a:spcPts val="0"/>
              </a:spcAft>
              <a:buClr>
                <a:schemeClr val="dk1"/>
              </a:buClr>
              <a:buSzPts val="2200"/>
              <a:buFont typeface="Trebuchet MS"/>
              <a:buChar char="●"/>
              <a:defRPr sz="2200"/>
            </a:lvl1pPr>
            <a:lvl2pPr marL="914400" lvl="1" indent="-368300" algn="l">
              <a:spcBef>
                <a:spcPts val="1200"/>
              </a:spcBef>
              <a:spcAft>
                <a:spcPts val="0"/>
              </a:spcAft>
              <a:buClr>
                <a:schemeClr val="dk1"/>
              </a:buClr>
              <a:buSzPts val="2200"/>
              <a:buChar char="–"/>
              <a:defRPr sz="2200"/>
            </a:lvl2pPr>
            <a:lvl3pPr marL="1371600" lvl="2" indent="-368300" algn="l">
              <a:spcBef>
                <a:spcPts val="1200"/>
              </a:spcBef>
              <a:spcAft>
                <a:spcPts val="0"/>
              </a:spcAft>
              <a:buClr>
                <a:schemeClr val="dk1"/>
              </a:buClr>
              <a:buSzPts val="2200"/>
              <a:buChar char="●"/>
              <a:defRPr sz="2200" b="0"/>
            </a:lvl3pPr>
            <a:lvl4pPr marL="1828800" lvl="3" indent="-368300" algn="l">
              <a:spcBef>
                <a:spcPts val="1200"/>
              </a:spcBef>
              <a:spcAft>
                <a:spcPts val="0"/>
              </a:spcAft>
              <a:buClr>
                <a:schemeClr val="dk1"/>
              </a:buClr>
              <a:buSzPts val="2200"/>
              <a:buChar char="»"/>
              <a:defRPr sz="2200" b="0"/>
            </a:lvl4pPr>
            <a:lvl5pPr marL="2286000" lvl="4" indent="-368300" algn="l">
              <a:spcBef>
                <a:spcPts val="1200"/>
              </a:spcBef>
              <a:spcAft>
                <a:spcPts val="0"/>
              </a:spcAft>
              <a:buClr>
                <a:schemeClr val="dk1"/>
              </a:buClr>
              <a:buSzPts val="2200"/>
              <a:buChar char="○"/>
              <a:defRPr sz="2200" b="0"/>
            </a:lvl5pPr>
            <a:lvl6pPr marL="2743200" lvl="5" indent="-342900" algn="l">
              <a:spcBef>
                <a:spcPts val="1200"/>
              </a:spcBef>
              <a:spcAft>
                <a:spcPts val="0"/>
              </a:spcAft>
              <a:buClr>
                <a:schemeClr val="dk1"/>
              </a:buClr>
              <a:buSzPts val="1800"/>
              <a:buChar char="■"/>
              <a:defRPr/>
            </a:lvl6pPr>
            <a:lvl7pPr marL="3200400" lvl="6" indent="-342900" algn="l">
              <a:spcBef>
                <a:spcPts val="1200"/>
              </a:spcBef>
              <a:spcAft>
                <a:spcPts val="0"/>
              </a:spcAft>
              <a:buClr>
                <a:schemeClr val="dk1"/>
              </a:buClr>
              <a:buSzPts val="1800"/>
              <a:buChar char="●"/>
              <a:defRPr/>
            </a:lvl7pPr>
            <a:lvl8pPr marL="3657600" lvl="7" indent="-342900" algn="l">
              <a:spcBef>
                <a:spcPts val="1200"/>
              </a:spcBef>
              <a:spcAft>
                <a:spcPts val="0"/>
              </a:spcAft>
              <a:buClr>
                <a:schemeClr val="dk1"/>
              </a:buClr>
              <a:buSzPts val="1800"/>
              <a:buChar char="○"/>
              <a:defRPr/>
            </a:lvl8pPr>
            <a:lvl9pPr marL="4114800" lvl="8" indent="-342900" algn="l">
              <a:spcBef>
                <a:spcPts val="1200"/>
              </a:spcBef>
              <a:spcAft>
                <a:spcPts val="1200"/>
              </a:spcAft>
              <a:buClr>
                <a:schemeClr val="dk1"/>
              </a:buClr>
              <a:buSzPts val="1800"/>
              <a:buChar char="■"/>
              <a:defRPr/>
            </a:lvl9pPr>
          </a:lstStyle>
          <a:p>
            <a:endParaRPr/>
          </a:p>
        </p:txBody>
      </p:sp>
      <p:sp>
        <p:nvSpPr>
          <p:cNvPr id="77" name="Google Shape;77;p16"/>
          <p:cNvSpPr txBox="1">
            <a:spLocks noGrp="1"/>
          </p:cNvSpPr>
          <p:nvPr>
            <p:ph type="ftr" idx="11"/>
          </p:nvPr>
        </p:nvSpPr>
        <p:spPr>
          <a:xfrm>
            <a:off x="0" y="4767264"/>
            <a:ext cx="12192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6"/>
          <p:cNvSpPr txBox="1">
            <a:spLocks noGrp="1"/>
          </p:cNvSpPr>
          <p:nvPr>
            <p:ph type="sldNum" idx="12"/>
          </p:nvPr>
        </p:nvSpPr>
        <p:spPr>
          <a:xfrm>
            <a:off x="8458200" y="4767264"/>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0" i="0" u="none" strike="noStrike" cap="none">
                <a:solidFill>
                  <a:srgbClr val="888888"/>
                </a:solidFill>
                <a:latin typeface="Quattrocento Sans"/>
                <a:ea typeface="Quattrocento Sans"/>
                <a:cs typeface="Quattrocento Sans"/>
                <a:sym typeface="Quattrocento Sans"/>
              </a:defRPr>
            </a:lvl1pPr>
            <a:lvl2pPr marL="0" lvl="1" indent="0" algn="r">
              <a:spcBef>
                <a:spcPts val="0"/>
              </a:spcBef>
              <a:buNone/>
              <a:defRPr sz="1200" b="0" i="0" u="none" strike="noStrike" cap="none">
                <a:solidFill>
                  <a:srgbClr val="888888"/>
                </a:solidFill>
                <a:latin typeface="Quattrocento Sans"/>
                <a:ea typeface="Quattrocento Sans"/>
                <a:cs typeface="Quattrocento Sans"/>
                <a:sym typeface="Quattrocento Sans"/>
              </a:defRPr>
            </a:lvl2pPr>
            <a:lvl3pPr marL="0" lvl="2" indent="0" algn="r">
              <a:spcBef>
                <a:spcPts val="0"/>
              </a:spcBef>
              <a:buNone/>
              <a:defRPr sz="1200" b="0" i="0" u="none" strike="noStrike" cap="none">
                <a:solidFill>
                  <a:srgbClr val="888888"/>
                </a:solidFill>
                <a:latin typeface="Quattrocento Sans"/>
                <a:ea typeface="Quattrocento Sans"/>
                <a:cs typeface="Quattrocento Sans"/>
                <a:sym typeface="Quattrocento Sans"/>
              </a:defRPr>
            </a:lvl3pPr>
            <a:lvl4pPr marL="0" lvl="3" indent="0" algn="r">
              <a:spcBef>
                <a:spcPts val="0"/>
              </a:spcBef>
              <a:buNone/>
              <a:defRPr sz="1200" b="0" i="0" u="none" strike="noStrike" cap="none">
                <a:solidFill>
                  <a:srgbClr val="888888"/>
                </a:solidFill>
                <a:latin typeface="Quattrocento Sans"/>
                <a:ea typeface="Quattrocento Sans"/>
                <a:cs typeface="Quattrocento Sans"/>
                <a:sym typeface="Quattrocento Sans"/>
              </a:defRPr>
            </a:lvl4pPr>
            <a:lvl5pPr marL="0" lvl="4" indent="0" algn="r">
              <a:spcBef>
                <a:spcPts val="0"/>
              </a:spcBef>
              <a:buNone/>
              <a:defRPr sz="1200" b="0" i="0" u="none" strike="noStrike" cap="none">
                <a:solidFill>
                  <a:srgbClr val="888888"/>
                </a:solidFill>
                <a:latin typeface="Quattrocento Sans"/>
                <a:ea typeface="Quattrocento Sans"/>
                <a:cs typeface="Quattrocento Sans"/>
                <a:sym typeface="Quattrocento Sans"/>
              </a:defRPr>
            </a:lvl5pPr>
            <a:lvl6pPr marL="0" lvl="5" indent="0" algn="r">
              <a:spcBef>
                <a:spcPts val="0"/>
              </a:spcBef>
              <a:buNone/>
              <a:defRPr sz="1200" b="0" i="0" u="none" strike="noStrike" cap="none">
                <a:solidFill>
                  <a:srgbClr val="888888"/>
                </a:solidFill>
                <a:latin typeface="Quattrocento Sans"/>
                <a:ea typeface="Quattrocento Sans"/>
                <a:cs typeface="Quattrocento Sans"/>
                <a:sym typeface="Quattrocento Sans"/>
              </a:defRPr>
            </a:lvl6pPr>
            <a:lvl7pPr marL="0" lvl="6" indent="0" algn="r">
              <a:spcBef>
                <a:spcPts val="0"/>
              </a:spcBef>
              <a:buNone/>
              <a:defRPr sz="1200" b="0" i="0" u="none" strike="noStrike" cap="none">
                <a:solidFill>
                  <a:srgbClr val="888888"/>
                </a:solidFill>
                <a:latin typeface="Quattrocento Sans"/>
                <a:ea typeface="Quattrocento Sans"/>
                <a:cs typeface="Quattrocento Sans"/>
                <a:sym typeface="Quattrocento Sans"/>
              </a:defRPr>
            </a:lvl7pPr>
            <a:lvl8pPr marL="0" lvl="7" indent="0" algn="r">
              <a:spcBef>
                <a:spcPts val="0"/>
              </a:spcBef>
              <a:buNone/>
              <a:defRPr sz="1200" b="0" i="0" u="none" strike="noStrike" cap="none">
                <a:solidFill>
                  <a:srgbClr val="888888"/>
                </a:solidFill>
                <a:latin typeface="Quattrocento Sans"/>
                <a:ea typeface="Quattrocento Sans"/>
                <a:cs typeface="Quattrocento Sans"/>
                <a:sym typeface="Quattrocento Sans"/>
              </a:defRPr>
            </a:lvl8pPr>
            <a:lvl9pPr marL="0" lvl="8" indent="0" algn="r">
              <a:spcBef>
                <a:spcPts val="0"/>
              </a:spcBef>
              <a:buNone/>
              <a:defRPr sz="1200" b="0" i="0" u="none" strike="noStrike" cap="none">
                <a:solidFill>
                  <a:srgbClr val="888888"/>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Section Header">
  <p:cSld name="Section Header">
    <p:bg>
      <p:bgPr>
        <a:solidFill>
          <a:srgbClr val="202729"/>
        </a:solidFill>
        <a:effectLst/>
      </p:bgPr>
    </p:bg>
    <p:spTree>
      <p:nvGrpSpPr>
        <p:cNvPr id="1" name="Shape 79"/>
        <p:cNvGrpSpPr/>
        <p:nvPr/>
      </p:nvGrpSpPr>
      <p:grpSpPr>
        <a:xfrm>
          <a:off x="0" y="0"/>
          <a:ext cx="0" cy="0"/>
          <a:chOff x="0" y="0"/>
          <a:chExt cx="0" cy="0"/>
        </a:xfrm>
      </p:grpSpPr>
      <p:sp>
        <p:nvSpPr>
          <p:cNvPr id="80" name="Google Shape;80;p17"/>
          <p:cNvSpPr txBox="1">
            <a:spLocks noGrp="1"/>
          </p:cNvSpPr>
          <p:nvPr>
            <p:ph type="ctrTitle"/>
          </p:nvPr>
        </p:nvSpPr>
        <p:spPr>
          <a:xfrm>
            <a:off x="685800" y="1543051"/>
            <a:ext cx="7772400" cy="1102519"/>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1"/>
              </a:buClr>
              <a:buSzPts val="4800"/>
              <a:buFont typeface="Quattrocento Sans"/>
              <a:buNone/>
              <a:defRPr sz="48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1" name="Google Shape;81;p17"/>
          <p:cNvSpPr txBox="1">
            <a:spLocks noGrp="1"/>
          </p:cNvSpPr>
          <p:nvPr>
            <p:ph type="ftr" idx="11"/>
          </p:nvPr>
        </p:nvSpPr>
        <p:spPr>
          <a:xfrm>
            <a:off x="0" y="4767264"/>
            <a:ext cx="12192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7"/>
          <p:cNvSpPr txBox="1">
            <a:spLocks noGrp="1"/>
          </p:cNvSpPr>
          <p:nvPr>
            <p:ph type="sldNum" idx="12"/>
          </p:nvPr>
        </p:nvSpPr>
        <p:spPr>
          <a:xfrm>
            <a:off x="8458200" y="4767264"/>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
        <p:nvSpPr>
          <p:cNvPr id="83" name="Google Shape;83;p17"/>
          <p:cNvSpPr/>
          <p:nvPr/>
        </p:nvSpPr>
        <p:spPr>
          <a:xfrm>
            <a:off x="0" y="2846070"/>
            <a:ext cx="9144000" cy="16459"/>
          </a:xfrm>
          <a:prstGeom prst="rect">
            <a:avLst/>
          </a:prstGeom>
          <a:solidFill>
            <a:srgbClr val="56397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20" b="0" i="0" u="none" strike="noStrike" cap="none">
              <a:solidFill>
                <a:schemeClr val="lt1"/>
              </a:solidFill>
              <a:latin typeface="Quattrocento Sans"/>
              <a:ea typeface="Quattrocento Sans"/>
              <a:cs typeface="Quattrocento Sans"/>
              <a:sym typeface="Quattrocento Sans"/>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no anim)">
  <p:cSld name="Title and Content (no anim)">
    <p:spTree>
      <p:nvGrpSpPr>
        <p:cNvPr id="1" name="Shape 84"/>
        <p:cNvGrpSpPr/>
        <p:nvPr/>
      </p:nvGrpSpPr>
      <p:grpSpPr>
        <a:xfrm>
          <a:off x="0" y="0"/>
          <a:ext cx="0" cy="0"/>
          <a:chOff x="0" y="0"/>
          <a:chExt cx="0" cy="0"/>
        </a:xfrm>
      </p:grpSpPr>
      <p:sp>
        <p:nvSpPr>
          <p:cNvPr id="85" name="Google Shape;85;p18"/>
          <p:cNvSpPr txBox="1">
            <a:spLocks noGrp="1"/>
          </p:cNvSpPr>
          <p:nvPr>
            <p:ph type="title"/>
          </p:nvPr>
        </p:nvSpPr>
        <p:spPr>
          <a:xfrm>
            <a:off x="152400" y="0"/>
            <a:ext cx="8991600" cy="44577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1"/>
              </a:buClr>
              <a:buSzPts val="2800"/>
              <a:buFont typeface="Quattrocento Sans"/>
              <a:buNone/>
              <a:defRPr sz="28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6" name="Google Shape;86;p18"/>
          <p:cNvSpPr txBox="1">
            <a:spLocks noGrp="1"/>
          </p:cNvSpPr>
          <p:nvPr>
            <p:ph type="body" idx="1"/>
          </p:nvPr>
        </p:nvSpPr>
        <p:spPr>
          <a:xfrm>
            <a:off x="152400" y="445771"/>
            <a:ext cx="8991600" cy="4321493"/>
          </a:xfrm>
          <a:prstGeom prst="rect">
            <a:avLst/>
          </a:prstGeom>
          <a:noFill/>
          <a:ln>
            <a:noFill/>
          </a:ln>
        </p:spPr>
        <p:txBody>
          <a:bodyPr spcFirstLastPara="1" wrap="square" lIns="91425" tIns="45700" rIns="91425" bIns="45700" anchor="t" anchorCtr="0">
            <a:normAutofit/>
          </a:bodyPr>
          <a:lstStyle>
            <a:lvl1pPr marL="457200" lvl="0" indent="-368300" algn="l">
              <a:spcBef>
                <a:spcPts val="0"/>
              </a:spcBef>
              <a:spcAft>
                <a:spcPts val="0"/>
              </a:spcAft>
              <a:buClr>
                <a:schemeClr val="dk1"/>
              </a:buClr>
              <a:buSzPts val="2200"/>
              <a:buFont typeface="Trebuchet MS"/>
              <a:buChar char="●"/>
              <a:defRPr sz="2200"/>
            </a:lvl1pPr>
            <a:lvl2pPr marL="914400" lvl="1" indent="-368300" algn="l">
              <a:spcBef>
                <a:spcPts val="1200"/>
              </a:spcBef>
              <a:spcAft>
                <a:spcPts val="0"/>
              </a:spcAft>
              <a:buClr>
                <a:schemeClr val="dk1"/>
              </a:buClr>
              <a:buSzPts val="2200"/>
              <a:buChar char="–"/>
              <a:defRPr sz="2200"/>
            </a:lvl2pPr>
            <a:lvl3pPr marL="1371600" lvl="2" indent="-368300" algn="l">
              <a:spcBef>
                <a:spcPts val="1200"/>
              </a:spcBef>
              <a:spcAft>
                <a:spcPts val="0"/>
              </a:spcAft>
              <a:buClr>
                <a:schemeClr val="dk1"/>
              </a:buClr>
              <a:buSzPts val="2200"/>
              <a:buChar char="●"/>
              <a:defRPr sz="2200" b="0"/>
            </a:lvl3pPr>
            <a:lvl4pPr marL="1828800" lvl="3" indent="-368300" algn="l">
              <a:spcBef>
                <a:spcPts val="1200"/>
              </a:spcBef>
              <a:spcAft>
                <a:spcPts val="0"/>
              </a:spcAft>
              <a:buClr>
                <a:schemeClr val="dk1"/>
              </a:buClr>
              <a:buSzPts val="2200"/>
              <a:buChar char="»"/>
              <a:defRPr sz="2200" b="0"/>
            </a:lvl4pPr>
            <a:lvl5pPr marL="2286000" lvl="4" indent="-368300" algn="l">
              <a:spcBef>
                <a:spcPts val="1200"/>
              </a:spcBef>
              <a:spcAft>
                <a:spcPts val="0"/>
              </a:spcAft>
              <a:buClr>
                <a:schemeClr val="dk1"/>
              </a:buClr>
              <a:buSzPts val="2200"/>
              <a:buChar char="○"/>
              <a:defRPr sz="2200" b="0"/>
            </a:lvl5pPr>
            <a:lvl6pPr marL="2743200" lvl="5" indent="-342900" algn="l">
              <a:spcBef>
                <a:spcPts val="1200"/>
              </a:spcBef>
              <a:spcAft>
                <a:spcPts val="0"/>
              </a:spcAft>
              <a:buClr>
                <a:schemeClr val="dk1"/>
              </a:buClr>
              <a:buSzPts val="1800"/>
              <a:buChar char="■"/>
              <a:defRPr/>
            </a:lvl6pPr>
            <a:lvl7pPr marL="3200400" lvl="6" indent="-342900" algn="l">
              <a:spcBef>
                <a:spcPts val="1200"/>
              </a:spcBef>
              <a:spcAft>
                <a:spcPts val="0"/>
              </a:spcAft>
              <a:buClr>
                <a:schemeClr val="dk1"/>
              </a:buClr>
              <a:buSzPts val="1800"/>
              <a:buChar char="●"/>
              <a:defRPr/>
            </a:lvl7pPr>
            <a:lvl8pPr marL="3657600" lvl="7" indent="-342900" algn="l">
              <a:spcBef>
                <a:spcPts val="1200"/>
              </a:spcBef>
              <a:spcAft>
                <a:spcPts val="0"/>
              </a:spcAft>
              <a:buClr>
                <a:schemeClr val="dk1"/>
              </a:buClr>
              <a:buSzPts val="1800"/>
              <a:buChar char="○"/>
              <a:defRPr/>
            </a:lvl8pPr>
            <a:lvl9pPr marL="4114800" lvl="8" indent="-342900" algn="l">
              <a:spcBef>
                <a:spcPts val="1200"/>
              </a:spcBef>
              <a:spcAft>
                <a:spcPts val="1200"/>
              </a:spcAft>
              <a:buClr>
                <a:schemeClr val="dk1"/>
              </a:buClr>
              <a:buSzPts val="1800"/>
              <a:buChar char="■"/>
              <a:defRPr/>
            </a:lvl9pPr>
          </a:lstStyle>
          <a:p>
            <a:endParaRPr/>
          </a:p>
        </p:txBody>
      </p:sp>
      <p:sp>
        <p:nvSpPr>
          <p:cNvPr id="87" name="Google Shape;87;p18"/>
          <p:cNvSpPr txBox="1">
            <a:spLocks noGrp="1"/>
          </p:cNvSpPr>
          <p:nvPr>
            <p:ph type="ftr" idx="11"/>
          </p:nvPr>
        </p:nvSpPr>
        <p:spPr>
          <a:xfrm>
            <a:off x="0" y="4767264"/>
            <a:ext cx="12192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8"/>
          <p:cNvSpPr txBox="1">
            <a:spLocks noGrp="1"/>
          </p:cNvSpPr>
          <p:nvPr>
            <p:ph type="sldNum" idx="12"/>
          </p:nvPr>
        </p:nvSpPr>
        <p:spPr>
          <a:xfrm>
            <a:off x="8458200" y="4767264"/>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0" i="0" u="none" strike="noStrike" cap="none">
                <a:solidFill>
                  <a:srgbClr val="888888"/>
                </a:solidFill>
                <a:latin typeface="Quattrocento Sans"/>
                <a:ea typeface="Quattrocento Sans"/>
                <a:cs typeface="Quattrocento Sans"/>
                <a:sym typeface="Quattrocento Sans"/>
              </a:defRPr>
            </a:lvl1pPr>
            <a:lvl2pPr marL="0" lvl="1" indent="0" algn="r">
              <a:spcBef>
                <a:spcPts val="0"/>
              </a:spcBef>
              <a:buNone/>
              <a:defRPr sz="1200" b="0" i="0" u="none" strike="noStrike" cap="none">
                <a:solidFill>
                  <a:srgbClr val="888888"/>
                </a:solidFill>
                <a:latin typeface="Quattrocento Sans"/>
                <a:ea typeface="Quattrocento Sans"/>
                <a:cs typeface="Quattrocento Sans"/>
                <a:sym typeface="Quattrocento Sans"/>
              </a:defRPr>
            </a:lvl2pPr>
            <a:lvl3pPr marL="0" lvl="2" indent="0" algn="r">
              <a:spcBef>
                <a:spcPts val="0"/>
              </a:spcBef>
              <a:buNone/>
              <a:defRPr sz="1200" b="0" i="0" u="none" strike="noStrike" cap="none">
                <a:solidFill>
                  <a:srgbClr val="888888"/>
                </a:solidFill>
                <a:latin typeface="Quattrocento Sans"/>
                <a:ea typeface="Quattrocento Sans"/>
                <a:cs typeface="Quattrocento Sans"/>
                <a:sym typeface="Quattrocento Sans"/>
              </a:defRPr>
            </a:lvl3pPr>
            <a:lvl4pPr marL="0" lvl="3" indent="0" algn="r">
              <a:spcBef>
                <a:spcPts val="0"/>
              </a:spcBef>
              <a:buNone/>
              <a:defRPr sz="1200" b="0" i="0" u="none" strike="noStrike" cap="none">
                <a:solidFill>
                  <a:srgbClr val="888888"/>
                </a:solidFill>
                <a:latin typeface="Quattrocento Sans"/>
                <a:ea typeface="Quattrocento Sans"/>
                <a:cs typeface="Quattrocento Sans"/>
                <a:sym typeface="Quattrocento Sans"/>
              </a:defRPr>
            </a:lvl4pPr>
            <a:lvl5pPr marL="0" lvl="4" indent="0" algn="r">
              <a:spcBef>
                <a:spcPts val="0"/>
              </a:spcBef>
              <a:buNone/>
              <a:defRPr sz="1200" b="0" i="0" u="none" strike="noStrike" cap="none">
                <a:solidFill>
                  <a:srgbClr val="888888"/>
                </a:solidFill>
                <a:latin typeface="Quattrocento Sans"/>
                <a:ea typeface="Quattrocento Sans"/>
                <a:cs typeface="Quattrocento Sans"/>
                <a:sym typeface="Quattrocento Sans"/>
              </a:defRPr>
            </a:lvl5pPr>
            <a:lvl6pPr marL="0" lvl="5" indent="0" algn="r">
              <a:spcBef>
                <a:spcPts val="0"/>
              </a:spcBef>
              <a:buNone/>
              <a:defRPr sz="1200" b="0" i="0" u="none" strike="noStrike" cap="none">
                <a:solidFill>
                  <a:srgbClr val="888888"/>
                </a:solidFill>
                <a:latin typeface="Quattrocento Sans"/>
                <a:ea typeface="Quattrocento Sans"/>
                <a:cs typeface="Quattrocento Sans"/>
                <a:sym typeface="Quattrocento Sans"/>
              </a:defRPr>
            </a:lvl6pPr>
            <a:lvl7pPr marL="0" lvl="6" indent="0" algn="r">
              <a:spcBef>
                <a:spcPts val="0"/>
              </a:spcBef>
              <a:buNone/>
              <a:defRPr sz="1200" b="0" i="0" u="none" strike="noStrike" cap="none">
                <a:solidFill>
                  <a:srgbClr val="888888"/>
                </a:solidFill>
                <a:latin typeface="Quattrocento Sans"/>
                <a:ea typeface="Quattrocento Sans"/>
                <a:cs typeface="Quattrocento Sans"/>
                <a:sym typeface="Quattrocento Sans"/>
              </a:defRPr>
            </a:lvl7pPr>
            <a:lvl8pPr marL="0" lvl="7" indent="0" algn="r">
              <a:spcBef>
                <a:spcPts val="0"/>
              </a:spcBef>
              <a:buNone/>
              <a:defRPr sz="1200" b="0" i="0" u="none" strike="noStrike" cap="none">
                <a:solidFill>
                  <a:srgbClr val="888888"/>
                </a:solidFill>
                <a:latin typeface="Quattrocento Sans"/>
                <a:ea typeface="Quattrocento Sans"/>
                <a:cs typeface="Quattrocento Sans"/>
                <a:sym typeface="Quattrocento Sans"/>
              </a:defRPr>
            </a:lvl8pPr>
            <a:lvl9pPr marL="0" lvl="8" indent="0" algn="r">
              <a:spcBef>
                <a:spcPts val="0"/>
              </a:spcBef>
              <a:buNone/>
              <a:defRPr sz="1200" b="0" i="0" u="none" strike="noStrike" cap="none">
                <a:solidFill>
                  <a:srgbClr val="888888"/>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Section Header 2">
  <p:cSld name="SECTION_HEADER_2">
    <p:bg>
      <p:bgPr>
        <a:gradFill>
          <a:gsLst>
            <a:gs pos="0">
              <a:srgbClr val="EEEEEE"/>
            </a:gs>
            <a:gs pos="73000">
              <a:srgbClr val="EDEDED"/>
            </a:gs>
            <a:gs pos="82000">
              <a:srgbClr val="EEEEEE"/>
            </a:gs>
            <a:gs pos="100000">
              <a:srgbClr val="EDEDED"/>
            </a:gs>
          </a:gsLst>
          <a:path path="circle">
            <a:fillToRect l="50000" t="50000" r="50000" b="50000"/>
          </a:path>
          <a:tileRect/>
        </a:gradFill>
        <a:effectLst/>
      </p:bgPr>
    </p:bg>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623888" y="1282304"/>
            <a:ext cx="7886700" cy="2139600"/>
          </a:xfrm>
          <a:prstGeom prst="rect">
            <a:avLst/>
          </a:prstGeom>
          <a:noFill/>
          <a:ln>
            <a:noFill/>
          </a:ln>
        </p:spPr>
        <p:txBody>
          <a:bodyPr spcFirstLastPara="1" wrap="square" lIns="91425" tIns="45700" rIns="91425" bIns="45700" anchor="b" anchorCtr="0">
            <a:normAutofit/>
          </a:bodyPr>
          <a:lstStyle>
            <a:lvl1pPr lvl="0" algn="l" rtl="0">
              <a:lnSpc>
                <a:spcPct val="90000"/>
              </a:lnSpc>
              <a:spcBef>
                <a:spcPts val="0"/>
              </a:spcBef>
              <a:spcAft>
                <a:spcPts val="0"/>
              </a:spcAft>
              <a:buClr>
                <a:schemeClr val="dk1"/>
              </a:buClr>
              <a:buSzPts val="6000"/>
              <a:buFont typeface="Arial"/>
              <a:buNone/>
              <a:defRPr sz="6000" b="0" i="0">
                <a:solidFill>
                  <a:schemeClr val="dk1"/>
                </a:solidFill>
                <a:latin typeface="Arial"/>
                <a:ea typeface="Arial"/>
                <a:cs typeface="Arial"/>
                <a:sym typeface="Aria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1" name="Google Shape;91;p19"/>
          <p:cNvSpPr txBox="1">
            <a:spLocks noGrp="1"/>
          </p:cNvSpPr>
          <p:nvPr>
            <p:ph type="body" idx="1"/>
          </p:nvPr>
        </p:nvSpPr>
        <p:spPr>
          <a:xfrm>
            <a:off x="623888" y="3442098"/>
            <a:ext cx="7886700" cy="1125300"/>
          </a:xfrm>
          <a:prstGeom prst="rect">
            <a:avLst/>
          </a:prstGeom>
          <a:noFill/>
          <a:ln>
            <a:noFill/>
          </a:ln>
        </p:spPr>
        <p:txBody>
          <a:bodyPr spcFirstLastPara="1" wrap="square" lIns="91425" tIns="45700" rIns="91425" bIns="45700" anchor="t" anchorCtr="0">
            <a:normAutofit/>
          </a:bodyPr>
          <a:lstStyle>
            <a:lvl1pPr marL="457200" lvl="0" indent="-228600" algn="l" rtl="0">
              <a:lnSpc>
                <a:spcPct val="90000"/>
              </a:lnSpc>
              <a:spcBef>
                <a:spcPts val="1000"/>
              </a:spcBef>
              <a:spcAft>
                <a:spcPts val="0"/>
              </a:spcAft>
              <a:buClr>
                <a:schemeClr val="dk1"/>
              </a:buClr>
              <a:buSzPts val="2400"/>
              <a:buNone/>
              <a:defRPr sz="2400" b="0" i="0">
                <a:solidFill>
                  <a:schemeClr val="dk1"/>
                </a:solidFill>
                <a:latin typeface="Arial"/>
                <a:ea typeface="Arial"/>
                <a:cs typeface="Arial"/>
                <a:sym typeface="Arial"/>
              </a:defRPr>
            </a:lvl1pPr>
            <a:lvl2pPr marL="914400" lvl="1" indent="-228600" algn="l" rtl="0">
              <a:lnSpc>
                <a:spcPct val="90000"/>
              </a:lnSpc>
              <a:spcBef>
                <a:spcPts val="1200"/>
              </a:spcBef>
              <a:spcAft>
                <a:spcPts val="0"/>
              </a:spcAft>
              <a:buClr>
                <a:srgbClr val="888888"/>
              </a:buClr>
              <a:buSzPts val="2000"/>
              <a:buNone/>
              <a:defRPr sz="2000">
                <a:solidFill>
                  <a:srgbClr val="888888"/>
                </a:solidFill>
              </a:defRPr>
            </a:lvl2pPr>
            <a:lvl3pPr marL="1371600" lvl="2" indent="-228600" algn="l" rtl="0">
              <a:lnSpc>
                <a:spcPct val="90000"/>
              </a:lnSpc>
              <a:spcBef>
                <a:spcPts val="1200"/>
              </a:spcBef>
              <a:spcAft>
                <a:spcPts val="0"/>
              </a:spcAft>
              <a:buClr>
                <a:srgbClr val="888888"/>
              </a:buClr>
              <a:buSzPts val="1800"/>
              <a:buNone/>
              <a:defRPr sz="1800">
                <a:solidFill>
                  <a:srgbClr val="888888"/>
                </a:solidFill>
              </a:defRPr>
            </a:lvl3pPr>
            <a:lvl4pPr marL="1828800" lvl="3" indent="-228600" algn="l" rtl="0">
              <a:lnSpc>
                <a:spcPct val="90000"/>
              </a:lnSpc>
              <a:spcBef>
                <a:spcPts val="1200"/>
              </a:spcBef>
              <a:spcAft>
                <a:spcPts val="0"/>
              </a:spcAft>
              <a:buClr>
                <a:srgbClr val="888888"/>
              </a:buClr>
              <a:buSzPts val="1600"/>
              <a:buNone/>
              <a:defRPr sz="1600">
                <a:solidFill>
                  <a:srgbClr val="888888"/>
                </a:solidFill>
              </a:defRPr>
            </a:lvl4pPr>
            <a:lvl5pPr marL="2286000" lvl="4" indent="-228600" algn="l" rtl="0">
              <a:lnSpc>
                <a:spcPct val="90000"/>
              </a:lnSpc>
              <a:spcBef>
                <a:spcPts val="1200"/>
              </a:spcBef>
              <a:spcAft>
                <a:spcPts val="0"/>
              </a:spcAft>
              <a:buClr>
                <a:srgbClr val="888888"/>
              </a:buClr>
              <a:buSzPts val="1600"/>
              <a:buNone/>
              <a:defRPr sz="1600">
                <a:solidFill>
                  <a:srgbClr val="888888"/>
                </a:solidFill>
              </a:defRPr>
            </a:lvl5pPr>
            <a:lvl6pPr marL="2743200" lvl="5" indent="-228600" algn="l" rtl="0">
              <a:lnSpc>
                <a:spcPct val="90000"/>
              </a:lnSpc>
              <a:spcBef>
                <a:spcPts val="1200"/>
              </a:spcBef>
              <a:spcAft>
                <a:spcPts val="0"/>
              </a:spcAft>
              <a:buClr>
                <a:srgbClr val="888888"/>
              </a:buClr>
              <a:buSzPts val="1600"/>
              <a:buNone/>
              <a:defRPr sz="1600">
                <a:solidFill>
                  <a:srgbClr val="888888"/>
                </a:solidFill>
              </a:defRPr>
            </a:lvl6pPr>
            <a:lvl7pPr marL="3200400" lvl="6" indent="-228600" algn="l" rtl="0">
              <a:lnSpc>
                <a:spcPct val="90000"/>
              </a:lnSpc>
              <a:spcBef>
                <a:spcPts val="1200"/>
              </a:spcBef>
              <a:spcAft>
                <a:spcPts val="0"/>
              </a:spcAft>
              <a:buClr>
                <a:srgbClr val="888888"/>
              </a:buClr>
              <a:buSzPts val="1600"/>
              <a:buNone/>
              <a:defRPr sz="1600">
                <a:solidFill>
                  <a:srgbClr val="888888"/>
                </a:solidFill>
              </a:defRPr>
            </a:lvl7pPr>
            <a:lvl8pPr marL="3657600" lvl="7" indent="-228600" algn="l" rtl="0">
              <a:lnSpc>
                <a:spcPct val="90000"/>
              </a:lnSpc>
              <a:spcBef>
                <a:spcPts val="1200"/>
              </a:spcBef>
              <a:spcAft>
                <a:spcPts val="0"/>
              </a:spcAft>
              <a:buClr>
                <a:srgbClr val="888888"/>
              </a:buClr>
              <a:buSzPts val="1600"/>
              <a:buNone/>
              <a:defRPr sz="1600">
                <a:solidFill>
                  <a:srgbClr val="888888"/>
                </a:solidFill>
              </a:defRPr>
            </a:lvl8pPr>
            <a:lvl9pPr marL="4114800" lvl="8" indent="-228600" algn="l" rtl="0">
              <a:lnSpc>
                <a:spcPct val="90000"/>
              </a:lnSpc>
              <a:spcBef>
                <a:spcPts val="1200"/>
              </a:spcBef>
              <a:spcAft>
                <a:spcPts val="1200"/>
              </a:spcAft>
              <a:buClr>
                <a:srgbClr val="888888"/>
              </a:buClr>
              <a:buSzPts val="1600"/>
              <a:buNone/>
              <a:defRPr sz="1600">
                <a:solidFill>
                  <a:srgbClr val="888888"/>
                </a:solidFill>
              </a:defRPr>
            </a:lvl9pPr>
          </a:lstStyle>
          <a:p>
            <a:endParaRPr/>
          </a:p>
        </p:txBody>
      </p:sp>
      <p:sp>
        <p:nvSpPr>
          <p:cNvPr id="92" name="Google Shape;92;p19"/>
          <p:cNvSpPr txBox="1">
            <a:spLocks noGrp="1"/>
          </p:cNvSpPr>
          <p:nvPr>
            <p:ph type="dt" idx="10"/>
          </p:nvPr>
        </p:nvSpPr>
        <p:spPr>
          <a:xfrm>
            <a:off x="0" y="4862213"/>
            <a:ext cx="2057400" cy="2739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1400"/>
              <a:buNone/>
              <a:defRPr b="0" i="0">
                <a:solidFill>
                  <a:schemeClr val="dk1"/>
                </a:solidFill>
                <a:latin typeface="Arial"/>
                <a:ea typeface="Arial"/>
                <a:cs typeface="Arial"/>
                <a:sym typeface="Aria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3" name="Google Shape;93;p19"/>
          <p:cNvSpPr txBox="1">
            <a:spLocks noGrp="1"/>
          </p:cNvSpPr>
          <p:nvPr>
            <p:ph type="ftr" idx="11"/>
          </p:nvPr>
        </p:nvSpPr>
        <p:spPr>
          <a:xfrm>
            <a:off x="3028950" y="4869656"/>
            <a:ext cx="3086100" cy="273900"/>
          </a:xfrm>
          <a:prstGeom prst="rect">
            <a:avLst/>
          </a:prstGeom>
          <a:noFill/>
          <a:ln>
            <a:noFill/>
          </a:ln>
        </p:spPr>
        <p:txBody>
          <a:bodyPr spcFirstLastPara="1" wrap="square" lIns="91425" tIns="45700" rIns="91425" bIns="45700" anchor="b" anchorCtr="0">
            <a:noAutofit/>
          </a:bodyPr>
          <a:lstStyle>
            <a:lvl1pPr lvl="0" algn="ctr" rtl="0">
              <a:spcBef>
                <a:spcPts val="0"/>
              </a:spcBef>
              <a:spcAft>
                <a:spcPts val="0"/>
              </a:spcAft>
              <a:buSzPts val="1400"/>
              <a:buNone/>
              <a:defRPr b="0" i="0">
                <a:solidFill>
                  <a:schemeClr val="dk1"/>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4" name="Google Shape;94;p19"/>
          <p:cNvSpPr txBox="1">
            <a:spLocks noGrp="1"/>
          </p:cNvSpPr>
          <p:nvPr>
            <p:ph type="sldNum" idx="12"/>
          </p:nvPr>
        </p:nvSpPr>
        <p:spPr>
          <a:xfrm>
            <a:off x="7086600" y="4869656"/>
            <a:ext cx="2057400" cy="273900"/>
          </a:xfrm>
          <a:prstGeom prst="rect">
            <a:avLst/>
          </a:prstGeom>
          <a:noFill/>
          <a:ln>
            <a:noFill/>
          </a:ln>
        </p:spPr>
        <p:txBody>
          <a:bodyPr spcFirstLastPara="1" wrap="square" lIns="91425" tIns="45700" rIns="91425" bIns="45700" anchor="b" anchorCtr="0">
            <a:noAutofit/>
          </a:bodyPr>
          <a:lstStyle>
            <a:lvl1pPr marL="0" lvl="0" indent="0" algn="r" rtl="0">
              <a:spcBef>
                <a:spcPts val="0"/>
              </a:spcBef>
              <a:buNone/>
              <a:defRPr sz="1100" b="0" i="0" u="none" strike="noStrike" cap="none">
                <a:solidFill>
                  <a:schemeClr val="dk1"/>
                </a:solidFill>
                <a:latin typeface="Arial"/>
                <a:ea typeface="Arial"/>
                <a:cs typeface="Arial"/>
                <a:sym typeface="Arial"/>
              </a:defRPr>
            </a:lvl1pPr>
            <a:lvl2pPr marL="0" lvl="1" indent="0" algn="r" rtl="0">
              <a:spcBef>
                <a:spcPts val="0"/>
              </a:spcBef>
              <a:buNone/>
              <a:defRPr sz="1100" b="0" i="0" u="none" strike="noStrike" cap="none">
                <a:solidFill>
                  <a:schemeClr val="dk1"/>
                </a:solidFill>
                <a:latin typeface="Arial"/>
                <a:ea typeface="Arial"/>
                <a:cs typeface="Arial"/>
                <a:sym typeface="Arial"/>
              </a:defRPr>
            </a:lvl2pPr>
            <a:lvl3pPr marL="0" lvl="2" indent="0" algn="r" rtl="0">
              <a:spcBef>
                <a:spcPts val="0"/>
              </a:spcBef>
              <a:buNone/>
              <a:defRPr sz="1100" b="0" i="0" u="none" strike="noStrike" cap="none">
                <a:solidFill>
                  <a:schemeClr val="dk1"/>
                </a:solidFill>
                <a:latin typeface="Arial"/>
                <a:ea typeface="Arial"/>
                <a:cs typeface="Arial"/>
                <a:sym typeface="Arial"/>
              </a:defRPr>
            </a:lvl3pPr>
            <a:lvl4pPr marL="0" lvl="3" indent="0" algn="r" rtl="0">
              <a:spcBef>
                <a:spcPts val="0"/>
              </a:spcBef>
              <a:buNone/>
              <a:defRPr sz="1100" b="0" i="0" u="none" strike="noStrike" cap="none">
                <a:solidFill>
                  <a:schemeClr val="dk1"/>
                </a:solidFill>
                <a:latin typeface="Arial"/>
                <a:ea typeface="Arial"/>
                <a:cs typeface="Arial"/>
                <a:sym typeface="Arial"/>
              </a:defRPr>
            </a:lvl4pPr>
            <a:lvl5pPr marL="0" lvl="4" indent="0" algn="r" rtl="0">
              <a:spcBef>
                <a:spcPts val="0"/>
              </a:spcBef>
              <a:buNone/>
              <a:defRPr sz="1100" b="0" i="0" u="none" strike="noStrike" cap="none">
                <a:solidFill>
                  <a:schemeClr val="dk1"/>
                </a:solidFill>
                <a:latin typeface="Arial"/>
                <a:ea typeface="Arial"/>
                <a:cs typeface="Arial"/>
                <a:sym typeface="Arial"/>
              </a:defRPr>
            </a:lvl5pPr>
            <a:lvl6pPr marL="0" lvl="5" indent="0" algn="r" rtl="0">
              <a:spcBef>
                <a:spcPts val="0"/>
              </a:spcBef>
              <a:buNone/>
              <a:defRPr sz="1100" b="0" i="0" u="none" strike="noStrike" cap="none">
                <a:solidFill>
                  <a:schemeClr val="dk1"/>
                </a:solidFill>
                <a:latin typeface="Arial"/>
                <a:ea typeface="Arial"/>
                <a:cs typeface="Arial"/>
                <a:sym typeface="Arial"/>
              </a:defRPr>
            </a:lvl6pPr>
            <a:lvl7pPr marL="0" lvl="6" indent="0" algn="r" rtl="0">
              <a:spcBef>
                <a:spcPts val="0"/>
              </a:spcBef>
              <a:buNone/>
              <a:defRPr sz="1100" b="0" i="0" u="none" strike="noStrike" cap="none">
                <a:solidFill>
                  <a:schemeClr val="dk1"/>
                </a:solidFill>
                <a:latin typeface="Arial"/>
                <a:ea typeface="Arial"/>
                <a:cs typeface="Arial"/>
                <a:sym typeface="Arial"/>
              </a:defRPr>
            </a:lvl7pPr>
            <a:lvl8pPr marL="0" lvl="7" indent="0" algn="r" rtl="0">
              <a:spcBef>
                <a:spcPts val="0"/>
              </a:spcBef>
              <a:buNone/>
              <a:defRPr sz="1100" b="0" i="0" u="none" strike="noStrike" cap="none">
                <a:solidFill>
                  <a:schemeClr val="dk1"/>
                </a:solidFill>
                <a:latin typeface="Arial"/>
                <a:ea typeface="Arial"/>
                <a:cs typeface="Arial"/>
                <a:sym typeface="Arial"/>
              </a:defRPr>
            </a:lvl8pPr>
            <a:lvl9pPr marL="0" lvl="8" indent="0" algn="r" rtl="0">
              <a:spcBef>
                <a:spcPts val="0"/>
              </a:spcBef>
              <a:buNone/>
              <a:defRPr sz="11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95" name="Google Shape;95;p19"/>
          <p:cNvCxnSpPr/>
          <p:nvPr/>
        </p:nvCxnSpPr>
        <p:spPr>
          <a:xfrm>
            <a:off x="589416" y="3421857"/>
            <a:ext cx="7994100" cy="0"/>
          </a:xfrm>
          <a:prstGeom prst="straightConnector1">
            <a:avLst/>
          </a:prstGeom>
          <a:noFill/>
          <a:ln w="19050" cap="flat" cmpd="sng">
            <a:solidFill>
              <a:schemeClr val="dk1"/>
            </a:solidFill>
            <a:prstDash val="solid"/>
            <a:round/>
            <a:headEnd type="none" w="sm" len="sm"/>
            <a:tailEnd type="none" w="sm" len="sm"/>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slide" userDrawn="1">
  <p:cSld name="1_Title slide">
    <p:spTree>
      <p:nvGrpSpPr>
        <p:cNvPr id="1" name="Shape 11"/>
        <p:cNvGrpSpPr/>
        <p:nvPr/>
      </p:nvGrpSpPr>
      <p:grpSpPr>
        <a:xfrm>
          <a:off x="0" y="0"/>
          <a:ext cx="0" cy="0"/>
          <a:chOff x="0" y="0"/>
          <a:chExt cx="0" cy="0"/>
        </a:xfrm>
      </p:grpSpPr>
      <p:sp>
        <p:nvSpPr>
          <p:cNvPr id="7" name="Subtitle 2">
            <a:extLst>
              <a:ext uri="{FF2B5EF4-FFF2-40B4-BE49-F238E27FC236}">
                <a16:creationId xmlns:a16="http://schemas.microsoft.com/office/drawing/2014/main" id="{50B0D6A5-BC3B-B40E-0E7F-ACB12656EB7B}"/>
              </a:ext>
            </a:extLst>
          </p:cNvPr>
          <p:cNvSpPr txBox="1">
            <a:spLocks/>
          </p:cNvSpPr>
          <p:nvPr userDrawn="1"/>
        </p:nvSpPr>
        <p:spPr>
          <a:xfrm>
            <a:off x="92365" y="1631272"/>
            <a:ext cx="3459437" cy="3209277"/>
          </a:xfrm>
          <a:prstGeom prst="rect">
            <a:avLst/>
          </a:prstGeom>
          <a:solidFill>
            <a:schemeClr val="bg2"/>
          </a:solidFill>
          <a:ln>
            <a:noFill/>
          </a:ln>
        </p:spPr>
        <p:txBody>
          <a:bodyPr spcFirstLastPara="1" wrap="square" lIns="75426" tIns="75426" rIns="75426" bIns="75426" anchor="t" anchorCtr="0">
            <a:normAutofit fontScale="85000" lnSpcReduction="20000"/>
          </a:bodyPr>
          <a:lstStyle>
            <a:defPPr marR="0" lvl="0" algn="l" rtl="0">
              <a:lnSpc>
                <a:spcPct val="100000"/>
              </a:lnSpc>
              <a:spcBef>
                <a:spcPts val="0"/>
              </a:spcBef>
              <a:spcAft>
                <a:spcPts val="0"/>
              </a:spcAft>
            </a:defPPr>
            <a:lvl1pPr marL="457200" marR="0" lvl="0" indent="-381000" algn="l" rtl="0" eaLnBrk="1" hangingPunct="1">
              <a:lnSpc>
                <a:spcPct val="100000"/>
              </a:lnSpc>
              <a:spcBef>
                <a:spcPts val="800"/>
              </a:spcBef>
              <a:spcAft>
                <a:spcPts val="0"/>
              </a:spcAft>
              <a:buClr>
                <a:schemeClr val="dk1"/>
              </a:buClr>
              <a:buSzPts val="2300"/>
              <a:buFont typeface="Open Sans Medium"/>
              <a:buNone/>
              <a:defRPr sz="2300" b="0" i="0" u="none" strike="noStrike" cap="none">
                <a:solidFill>
                  <a:schemeClr val="dk1"/>
                </a:solidFill>
                <a:latin typeface="Open Sans Medium"/>
                <a:ea typeface="Open Sans Medium"/>
                <a:cs typeface="Open Sans Medium"/>
                <a:sym typeface="Open Sans Medium"/>
              </a:defRPr>
            </a:lvl1pPr>
            <a:lvl2pPr marL="914400" marR="0" lvl="1" indent="-349250" algn="ctr" rtl="0" eaLnBrk="1" hangingPunct="1">
              <a:lnSpc>
                <a:spcPct val="100000"/>
              </a:lnSpc>
              <a:spcBef>
                <a:spcPts val="0"/>
              </a:spcBef>
              <a:spcAft>
                <a:spcPts val="0"/>
              </a:spcAft>
              <a:buClr>
                <a:schemeClr val="dk1"/>
              </a:buClr>
              <a:buSzPts val="3400"/>
              <a:buFont typeface="Open Sans SemiBold"/>
              <a:buNone/>
              <a:defRPr sz="3400" b="0" i="0" u="none" strike="noStrike" cap="none">
                <a:solidFill>
                  <a:schemeClr val="dk1"/>
                </a:solidFill>
                <a:latin typeface="Open Sans SemiBold"/>
                <a:ea typeface="Open Sans SemiBold"/>
                <a:cs typeface="Open Sans SemiBold"/>
                <a:sym typeface="Open Sans SemiBold"/>
              </a:defRPr>
            </a:lvl2pPr>
            <a:lvl3pPr marL="1371600" marR="0" lvl="2" indent="-349250" algn="ctr" rtl="0" eaLnBrk="1" hangingPunct="1">
              <a:lnSpc>
                <a:spcPct val="100000"/>
              </a:lnSpc>
              <a:spcBef>
                <a:spcPts val="0"/>
              </a:spcBef>
              <a:spcAft>
                <a:spcPts val="0"/>
              </a:spcAft>
              <a:buClr>
                <a:schemeClr val="dk1"/>
              </a:buClr>
              <a:buSzPts val="3400"/>
              <a:buFont typeface="Open Sans SemiBold"/>
              <a:buNone/>
              <a:defRPr sz="3400" b="0" i="0" u="none" strike="noStrike" cap="none">
                <a:solidFill>
                  <a:schemeClr val="dk1"/>
                </a:solidFill>
                <a:latin typeface="Open Sans SemiBold"/>
                <a:ea typeface="Open Sans SemiBold"/>
                <a:cs typeface="Open Sans SemiBold"/>
                <a:sym typeface="Open Sans SemiBold"/>
              </a:defRPr>
            </a:lvl3pPr>
            <a:lvl4pPr marL="1828800" marR="0" lvl="3" indent="-349250" algn="ctr" rtl="0" eaLnBrk="1" hangingPunct="1">
              <a:lnSpc>
                <a:spcPct val="100000"/>
              </a:lnSpc>
              <a:spcBef>
                <a:spcPts val="0"/>
              </a:spcBef>
              <a:spcAft>
                <a:spcPts val="0"/>
              </a:spcAft>
              <a:buClr>
                <a:schemeClr val="dk1"/>
              </a:buClr>
              <a:buSzPts val="3400"/>
              <a:buFont typeface="Open Sans SemiBold"/>
              <a:buNone/>
              <a:defRPr sz="3400" b="0" i="0" u="none" strike="noStrike" cap="none">
                <a:solidFill>
                  <a:schemeClr val="dk1"/>
                </a:solidFill>
                <a:latin typeface="Open Sans SemiBold"/>
                <a:ea typeface="Open Sans SemiBold"/>
                <a:cs typeface="Open Sans SemiBold"/>
                <a:sym typeface="Open Sans SemiBold"/>
              </a:defRPr>
            </a:lvl4pPr>
            <a:lvl5pPr marL="2286000" marR="0" lvl="4" indent="-349250" algn="ctr" rtl="0" eaLnBrk="1" hangingPunct="1">
              <a:lnSpc>
                <a:spcPct val="100000"/>
              </a:lnSpc>
              <a:spcBef>
                <a:spcPts val="0"/>
              </a:spcBef>
              <a:spcAft>
                <a:spcPts val="0"/>
              </a:spcAft>
              <a:buClr>
                <a:schemeClr val="dk1"/>
              </a:buClr>
              <a:buSzPts val="3400"/>
              <a:buFont typeface="Open Sans SemiBold"/>
              <a:buNone/>
              <a:defRPr sz="3400" b="0" i="0" u="none" strike="noStrike" cap="none">
                <a:solidFill>
                  <a:schemeClr val="dk1"/>
                </a:solidFill>
                <a:latin typeface="Open Sans SemiBold"/>
                <a:ea typeface="Open Sans SemiBold"/>
                <a:cs typeface="Open Sans SemiBold"/>
                <a:sym typeface="Open Sans SemiBold"/>
              </a:defRPr>
            </a:lvl5pPr>
            <a:lvl6pPr marL="2743200" marR="0" lvl="5" indent="-349250" algn="ctr" rtl="0" eaLnBrk="1" hangingPunct="1">
              <a:lnSpc>
                <a:spcPct val="100000"/>
              </a:lnSpc>
              <a:spcBef>
                <a:spcPts val="0"/>
              </a:spcBef>
              <a:spcAft>
                <a:spcPts val="0"/>
              </a:spcAft>
              <a:buClr>
                <a:schemeClr val="dk1"/>
              </a:buClr>
              <a:buSzPts val="3400"/>
              <a:buFont typeface="Open Sans SemiBold"/>
              <a:buNone/>
              <a:defRPr sz="3400" b="0" i="0" u="none" strike="noStrike" cap="none">
                <a:solidFill>
                  <a:schemeClr val="dk1"/>
                </a:solidFill>
                <a:latin typeface="Open Sans SemiBold"/>
                <a:ea typeface="Open Sans SemiBold"/>
                <a:cs typeface="Open Sans SemiBold"/>
                <a:sym typeface="Open Sans SemiBold"/>
              </a:defRPr>
            </a:lvl6pPr>
            <a:lvl7pPr marL="3200400" marR="0" lvl="6" indent="-349250" algn="ctr" rtl="0" eaLnBrk="1" hangingPunct="1">
              <a:lnSpc>
                <a:spcPct val="100000"/>
              </a:lnSpc>
              <a:spcBef>
                <a:spcPts val="0"/>
              </a:spcBef>
              <a:spcAft>
                <a:spcPts val="0"/>
              </a:spcAft>
              <a:buClr>
                <a:schemeClr val="dk1"/>
              </a:buClr>
              <a:buSzPts val="3400"/>
              <a:buFont typeface="Open Sans SemiBold"/>
              <a:buNone/>
              <a:defRPr sz="3400" b="0" i="0" u="none" strike="noStrike" cap="none">
                <a:solidFill>
                  <a:schemeClr val="dk1"/>
                </a:solidFill>
                <a:latin typeface="Open Sans SemiBold"/>
                <a:ea typeface="Open Sans SemiBold"/>
                <a:cs typeface="Open Sans SemiBold"/>
                <a:sym typeface="Open Sans SemiBold"/>
              </a:defRPr>
            </a:lvl7pPr>
            <a:lvl8pPr marL="3657600" marR="0" lvl="7" indent="-349250" algn="ctr" rtl="0" eaLnBrk="1" hangingPunct="1">
              <a:lnSpc>
                <a:spcPct val="100000"/>
              </a:lnSpc>
              <a:spcBef>
                <a:spcPts val="0"/>
              </a:spcBef>
              <a:spcAft>
                <a:spcPts val="0"/>
              </a:spcAft>
              <a:buClr>
                <a:schemeClr val="dk1"/>
              </a:buClr>
              <a:buSzPts val="3400"/>
              <a:buFont typeface="Open Sans SemiBold"/>
              <a:buNone/>
              <a:defRPr sz="3400" b="0" i="0" u="none" strike="noStrike" cap="none">
                <a:solidFill>
                  <a:schemeClr val="dk1"/>
                </a:solidFill>
                <a:latin typeface="Open Sans SemiBold"/>
                <a:ea typeface="Open Sans SemiBold"/>
                <a:cs typeface="Open Sans SemiBold"/>
                <a:sym typeface="Open Sans SemiBold"/>
              </a:defRPr>
            </a:lvl8pPr>
            <a:lvl9pPr marL="4114800" marR="0" lvl="8" indent="-349250" algn="ctr" rtl="0" eaLnBrk="1" hangingPunct="1">
              <a:lnSpc>
                <a:spcPct val="100000"/>
              </a:lnSpc>
              <a:spcBef>
                <a:spcPts val="0"/>
              </a:spcBef>
              <a:spcAft>
                <a:spcPts val="0"/>
              </a:spcAft>
              <a:buClr>
                <a:schemeClr val="dk1"/>
              </a:buClr>
              <a:buSzPts val="3400"/>
              <a:buFont typeface="Open Sans SemiBold"/>
              <a:buNone/>
              <a:defRPr sz="3400" b="0" i="0" u="none" strike="noStrike" cap="none">
                <a:solidFill>
                  <a:schemeClr val="dk1"/>
                </a:solidFill>
                <a:latin typeface="Open Sans SemiBold"/>
                <a:ea typeface="Open Sans SemiBold"/>
                <a:cs typeface="Open Sans SemiBold"/>
                <a:sym typeface="Open Sans SemiBold"/>
              </a:defRPr>
            </a:lvl9pPr>
          </a:lstStyle>
          <a:p>
            <a:pPr algn="r">
              <a:lnSpc>
                <a:spcPct val="120000"/>
              </a:lnSpc>
            </a:pPr>
            <a:r>
              <a:rPr lang="en-US" sz="1350" b="1" dirty="0"/>
              <a:t>Shinwoo Kim</a:t>
            </a:r>
          </a:p>
          <a:p>
            <a:pPr algn="r">
              <a:lnSpc>
                <a:spcPct val="120000"/>
              </a:lnSpc>
              <a:spcBef>
                <a:spcPts val="0"/>
              </a:spcBef>
            </a:pPr>
            <a:r>
              <a:rPr lang="en-US" sz="1050" dirty="0"/>
              <a:t>Teaching Assistant</a:t>
            </a:r>
          </a:p>
          <a:p>
            <a:pPr algn="r">
              <a:lnSpc>
                <a:spcPct val="120000"/>
              </a:lnSpc>
              <a:spcBef>
                <a:spcPts val="0"/>
              </a:spcBef>
            </a:pPr>
            <a:r>
              <a:rPr lang="en-US" sz="1091" dirty="0">
                <a:solidFill>
                  <a:schemeClr val="accent1"/>
                </a:solidFill>
                <a:latin typeface="Consolas" panose="020B0609020204030204" pitchFamily="49" charset="0"/>
                <a:cs typeface="Consolas" panose="020B0609020204030204" pitchFamily="49" charset="0"/>
              </a:rPr>
              <a:t>shinwookim@pitt.edu</a:t>
            </a:r>
          </a:p>
          <a:p>
            <a:pPr algn="r">
              <a:spcBef>
                <a:spcPts val="0"/>
              </a:spcBef>
            </a:pPr>
            <a:r>
              <a:rPr lang="en-US" sz="1091" dirty="0">
                <a:solidFill>
                  <a:schemeClr val="accent1"/>
                </a:solidFill>
                <a:latin typeface="Consolas" panose="020B0609020204030204" pitchFamily="49" charset="0"/>
                <a:cs typeface="Consolas" panose="020B0609020204030204" pitchFamily="49" charset="0"/>
              </a:rPr>
              <a:t>https://sites.pitt.edu/~shk148/</a:t>
            </a:r>
          </a:p>
          <a:p>
            <a:pPr algn="r"/>
            <a:endParaRPr lang="en-US" sz="1227" dirty="0">
              <a:latin typeface="Consolas" panose="020B0609020204030204" pitchFamily="49" charset="0"/>
              <a:cs typeface="Consolas" panose="020B0609020204030204" pitchFamily="49" charset="0"/>
            </a:endParaRPr>
          </a:p>
          <a:p>
            <a:pPr algn="r"/>
            <a:r>
              <a:rPr lang="en-US" sz="1091" dirty="0"/>
              <a:t>Spring 2023, Term 2234</a:t>
            </a:r>
          </a:p>
          <a:p>
            <a:pPr algn="r"/>
            <a:r>
              <a:rPr lang="en-US" sz="1091" dirty="0"/>
              <a:t>Friday 12 PM Recitation</a:t>
            </a:r>
          </a:p>
          <a:p>
            <a:pPr algn="r"/>
            <a:r>
              <a:rPr lang="en-US" sz="1091" dirty="0"/>
              <a:t>Jan 20</a:t>
            </a:r>
            <a:r>
              <a:rPr lang="en-US" sz="1091" baseline="30000" dirty="0"/>
              <a:t>th</a:t>
            </a:r>
            <a:r>
              <a:rPr lang="en-US" sz="1091" dirty="0"/>
              <a:t>, 2023</a:t>
            </a:r>
            <a:endParaRPr lang="en-US" sz="1227" dirty="0"/>
          </a:p>
          <a:p>
            <a:pPr algn="r"/>
            <a:endParaRPr lang="en-US" sz="1050" dirty="0"/>
          </a:p>
          <a:p>
            <a:pPr algn="r"/>
            <a:r>
              <a:rPr lang="en-US" sz="1050" dirty="0"/>
              <a:t>Slides adapted from </a:t>
            </a:r>
          </a:p>
          <a:p>
            <a:pPr algn="r"/>
            <a:r>
              <a:rPr lang="en-US" sz="1050" dirty="0"/>
              <a:t>Martha Dixon and Vinicius Petrucci</a:t>
            </a:r>
          </a:p>
          <a:p>
            <a:pPr algn="r"/>
            <a:endParaRPr lang="en-US" sz="1050" dirty="0"/>
          </a:p>
          <a:p>
            <a:pPr algn="r"/>
            <a:r>
              <a:rPr lang="en-US" sz="1050" dirty="0"/>
              <a:t>Department of Computer Science</a:t>
            </a:r>
          </a:p>
          <a:p>
            <a:pPr algn="r"/>
            <a:r>
              <a:rPr lang="en-US" sz="1050" dirty="0"/>
              <a:t>School of Computing &amp; Information</a:t>
            </a:r>
          </a:p>
          <a:p>
            <a:pPr algn="r"/>
            <a:r>
              <a:rPr lang="en-US" sz="1050" dirty="0"/>
              <a:t>University of Pittsb</a:t>
            </a:r>
            <a:r>
              <a:rPr lang="en-US" sz="1091" dirty="0"/>
              <a:t>urgh</a:t>
            </a:r>
          </a:p>
        </p:txBody>
      </p:sp>
      <p:sp>
        <p:nvSpPr>
          <p:cNvPr id="2" name="Rectangle 1">
            <a:extLst>
              <a:ext uri="{FF2B5EF4-FFF2-40B4-BE49-F238E27FC236}">
                <a16:creationId xmlns:a16="http://schemas.microsoft.com/office/drawing/2014/main" id="{64A105B1-F4F1-F011-2EAB-9475C6D4E092}"/>
              </a:ext>
            </a:extLst>
          </p:cNvPr>
          <p:cNvSpPr/>
          <p:nvPr userDrawn="1"/>
        </p:nvSpPr>
        <p:spPr>
          <a:xfrm>
            <a:off x="-9272" y="3416"/>
            <a:ext cx="9162545" cy="5136670"/>
          </a:xfrm>
          <a:prstGeom prst="rect">
            <a:avLst/>
          </a:prstGeom>
          <a:blipFill dpi="0" rotWithShape="1">
            <a:blip r:embed="rId2">
              <a:alphaModFix/>
              <a:extLst>
                <a:ext uri="{28A0092B-C50C-407E-A947-70E740481C1C}">
                  <a14:useLocalDpi xmlns:a14="http://schemas.microsoft.com/office/drawing/2010/main" val="0"/>
                </a:ext>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79" dirty="0"/>
          </a:p>
        </p:txBody>
      </p:sp>
      <p:sp>
        <p:nvSpPr>
          <p:cNvPr id="3" name="Rectangle 2">
            <a:extLst>
              <a:ext uri="{FF2B5EF4-FFF2-40B4-BE49-F238E27FC236}">
                <a16:creationId xmlns:a16="http://schemas.microsoft.com/office/drawing/2014/main" id="{5B57CD7A-E8C8-ACBF-583E-B0B3B67BB6DB}"/>
              </a:ext>
            </a:extLst>
          </p:cNvPr>
          <p:cNvSpPr/>
          <p:nvPr userDrawn="1"/>
        </p:nvSpPr>
        <p:spPr>
          <a:xfrm>
            <a:off x="-18545" y="3416"/>
            <a:ext cx="9162545" cy="513667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79" dirty="0"/>
          </a:p>
        </p:txBody>
      </p:sp>
      <p:sp>
        <p:nvSpPr>
          <p:cNvPr id="12" name="Google Shape;12;p2"/>
          <p:cNvSpPr txBox="1">
            <a:spLocks noGrp="1"/>
          </p:cNvSpPr>
          <p:nvPr>
            <p:ph type="ctrTitle"/>
          </p:nvPr>
        </p:nvSpPr>
        <p:spPr>
          <a:xfrm>
            <a:off x="3724103" y="1546612"/>
            <a:ext cx="5139313" cy="572906"/>
          </a:xfrm>
          <a:prstGeom prst="rect">
            <a:avLst/>
          </a:prstGeom>
        </p:spPr>
        <p:txBody>
          <a:bodyPr spcFirstLastPara="1" wrap="square" lIns="110625" tIns="110625" rIns="110625" bIns="110625" anchor="b" anchorCtr="0">
            <a:noAutofit/>
          </a:bodyPr>
          <a:lstStyle>
            <a:lvl1pPr lvl="0">
              <a:spcBef>
                <a:spcPts val="0"/>
              </a:spcBef>
              <a:spcAft>
                <a:spcPts val="0"/>
              </a:spcAft>
              <a:buSzPts val="2600"/>
              <a:buFont typeface="Open Sans"/>
              <a:buNone/>
              <a:defRPr sz="1909" b="0">
                <a:latin typeface="Open Sans Bold" panose="020B0806030504020204" pitchFamily="34" charset="0"/>
                <a:ea typeface="Open Sans Bold" panose="020B0806030504020204" pitchFamily="34" charset="0"/>
                <a:cs typeface="Open Sans Bold" panose="020B0806030504020204" pitchFamily="34" charset="0"/>
                <a:sym typeface="Open Sans"/>
              </a:defRPr>
            </a:lvl1pPr>
            <a:lvl2pPr lvl="1" algn="ctr">
              <a:spcBef>
                <a:spcPts val="0"/>
              </a:spcBef>
              <a:spcAft>
                <a:spcPts val="0"/>
              </a:spcAft>
              <a:buSzPts val="6300"/>
              <a:buNone/>
              <a:defRPr sz="4295"/>
            </a:lvl2pPr>
            <a:lvl3pPr lvl="2" algn="ctr">
              <a:spcBef>
                <a:spcPts val="0"/>
              </a:spcBef>
              <a:spcAft>
                <a:spcPts val="0"/>
              </a:spcAft>
              <a:buSzPts val="6300"/>
              <a:buNone/>
              <a:defRPr sz="4295"/>
            </a:lvl3pPr>
            <a:lvl4pPr lvl="3" algn="ctr">
              <a:spcBef>
                <a:spcPts val="0"/>
              </a:spcBef>
              <a:spcAft>
                <a:spcPts val="0"/>
              </a:spcAft>
              <a:buSzPts val="6300"/>
              <a:buNone/>
              <a:defRPr sz="4295"/>
            </a:lvl4pPr>
            <a:lvl5pPr lvl="4" algn="ctr">
              <a:spcBef>
                <a:spcPts val="0"/>
              </a:spcBef>
              <a:spcAft>
                <a:spcPts val="0"/>
              </a:spcAft>
              <a:buSzPts val="6300"/>
              <a:buNone/>
              <a:defRPr sz="4295"/>
            </a:lvl5pPr>
            <a:lvl6pPr lvl="5" algn="ctr">
              <a:spcBef>
                <a:spcPts val="0"/>
              </a:spcBef>
              <a:spcAft>
                <a:spcPts val="0"/>
              </a:spcAft>
              <a:buSzPts val="6300"/>
              <a:buNone/>
              <a:defRPr sz="4295"/>
            </a:lvl6pPr>
            <a:lvl7pPr lvl="6" algn="ctr">
              <a:spcBef>
                <a:spcPts val="0"/>
              </a:spcBef>
              <a:spcAft>
                <a:spcPts val="0"/>
              </a:spcAft>
              <a:buSzPts val="6300"/>
              <a:buNone/>
              <a:defRPr sz="4295"/>
            </a:lvl7pPr>
            <a:lvl8pPr lvl="7" algn="ctr">
              <a:spcBef>
                <a:spcPts val="0"/>
              </a:spcBef>
              <a:spcAft>
                <a:spcPts val="0"/>
              </a:spcAft>
              <a:buSzPts val="6300"/>
              <a:buNone/>
              <a:defRPr sz="4295"/>
            </a:lvl8pPr>
            <a:lvl9pPr lvl="8" algn="ctr">
              <a:spcBef>
                <a:spcPts val="0"/>
              </a:spcBef>
              <a:spcAft>
                <a:spcPts val="0"/>
              </a:spcAft>
              <a:buSzPts val="6300"/>
              <a:buNone/>
              <a:defRPr sz="4295"/>
            </a:lvl9pPr>
          </a:lstStyle>
          <a:p>
            <a:r>
              <a:rPr lang="en-US" dirty="0"/>
              <a:t>Click to edit Master title style</a:t>
            </a:r>
            <a:endParaRPr dirty="0"/>
          </a:p>
        </p:txBody>
      </p:sp>
      <p:sp>
        <p:nvSpPr>
          <p:cNvPr id="13" name="Google Shape;13;p2"/>
          <p:cNvSpPr txBox="1">
            <a:spLocks noGrp="1"/>
          </p:cNvSpPr>
          <p:nvPr>
            <p:ph type="subTitle" idx="1"/>
          </p:nvPr>
        </p:nvSpPr>
        <p:spPr>
          <a:xfrm>
            <a:off x="3724103" y="2159773"/>
            <a:ext cx="5139313" cy="1795079"/>
          </a:xfrm>
          <a:prstGeom prst="rect">
            <a:avLst/>
          </a:prstGeom>
        </p:spPr>
        <p:txBody>
          <a:bodyPr spcFirstLastPara="1" wrap="square" lIns="110625" tIns="110625" rIns="110625" bIns="110625" anchor="t" anchorCtr="0">
            <a:normAutofit/>
          </a:bodyPr>
          <a:lstStyle>
            <a:lvl1pPr lvl="0">
              <a:lnSpc>
                <a:spcPct val="100000"/>
              </a:lnSpc>
              <a:spcBef>
                <a:spcPts val="545"/>
              </a:spcBef>
              <a:spcAft>
                <a:spcPts val="0"/>
              </a:spcAft>
              <a:buClr>
                <a:schemeClr val="dk1"/>
              </a:buClr>
              <a:buSzPts val="2300"/>
              <a:buFont typeface="Open Sans Medium"/>
              <a:buNone/>
              <a:defRPr sz="1568">
                <a:solidFill>
                  <a:schemeClr val="dk1"/>
                </a:solidFill>
                <a:latin typeface="Open Sans Medium"/>
                <a:ea typeface="Open Sans Medium"/>
                <a:cs typeface="Open Sans Medium"/>
                <a:sym typeface="Open Sans Medium"/>
              </a:defRPr>
            </a:lvl1pPr>
            <a:lvl2pPr lvl="1" algn="ctr">
              <a:lnSpc>
                <a:spcPct val="100000"/>
              </a:lnSpc>
              <a:spcBef>
                <a:spcPts val="0"/>
              </a:spcBef>
              <a:spcAft>
                <a:spcPts val="0"/>
              </a:spcAft>
              <a:buSzPts val="3400"/>
              <a:buNone/>
              <a:defRPr sz="2318"/>
            </a:lvl2pPr>
            <a:lvl3pPr lvl="2" algn="ctr">
              <a:lnSpc>
                <a:spcPct val="100000"/>
              </a:lnSpc>
              <a:spcBef>
                <a:spcPts val="0"/>
              </a:spcBef>
              <a:spcAft>
                <a:spcPts val="0"/>
              </a:spcAft>
              <a:buSzPts val="3400"/>
              <a:buNone/>
              <a:defRPr sz="2318"/>
            </a:lvl3pPr>
            <a:lvl4pPr lvl="3" algn="ctr">
              <a:lnSpc>
                <a:spcPct val="100000"/>
              </a:lnSpc>
              <a:spcBef>
                <a:spcPts val="0"/>
              </a:spcBef>
              <a:spcAft>
                <a:spcPts val="0"/>
              </a:spcAft>
              <a:buSzPts val="3400"/>
              <a:buNone/>
              <a:defRPr sz="2318"/>
            </a:lvl4pPr>
            <a:lvl5pPr lvl="4" algn="ctr">
              <a:lnSpc>
                <a:spcPct val="100000"/>
              </a:lnSpc>
              <a:spcBef>
                <a:spcPts val="0"/>
              </a:spcBef>
              <a:spcAft>
                <a:spcPts val="0"/>
              </a:spcAft>
              <a:buSzPts val="3400"/>
              <a:buNone/>
              <a:defRPr sz="2318"/>
            </a:lvl5pPr>
            <a:lvl6pPr lvl="5" algn="ctr">
              <a:lnSpc>
                <a:spcPct val="100000"/>
              </a:lnSpc>
              <a:spcBef>
                <a:spcPts val="0"/>
              </a:spcBef>
              <a:spcAft>
                <a:spcPts val="0"/>
              </a:spcAft>
              <a:buSzPts val="3400"/>
              <a:buNone/>
              <a:defRPr sz="2318"/>
            </a:lvl6pPr>
            <a:lvl7pPr lvl="6" algn="ctr">
              <a:lnSpc>
                <a:spcPct val="100000"/>
              </a:lnSpc>
              <a:spcBef>
                <a:spcPts val="0"/>
              </a:spcBef>
              <a:spcAft>
                <a:spcPts val="0"/>
              </a:spcAft>
              <a:buSzPts val="3400"/>
              <a:buNone/>
              <a:defRPr sz="2318"/>
            </a:lvl7pPr>
            <a:lvl8pPr lvl="7" algn="ctr">
              <a:lnSpc>
                <a:spcPct val="100000"/>
              </a:lnSpc>
              <a:spcBef>
                <a:spcPts val="0"/>
              </a:spcBef>
              <a:spcAft>
                <a:spcPts val="0"/>
              </a:spcAft>
              <a:buSzPts val="3400"/>
              <a:buNone/>
              <a:defRPr sz="2318"/>
            </a:lvl8pPr>
            <a:lvl9pPr lvl="8" algn="ctr">
              <a:lnSpc>
                <a:spcPct val="100000"/>
              </a:lnSpc>
              <a:spcBef>
                <a:spcPts val="0"/>
              </a:spcBef>
              <a:spcAft>
                <a:spcPts val="0"/>
              </a:spcAft>
              <a:buSzPts val="3400"/>
              <a:buNone/>
              <a:defRPr sz="2318"/>
            </a:lvl9pPr>
          </a:lstStyle>
          <a:p>
            <a:r>
              <a:rPr lang="en-US" dirty="0"/>
              <a:t>Click to edit Master subtitle style</a:t>
            </a:r>
            <a:endParaRPr dirty="0"/>
          </a:p>
        </p:txBody>
      </p:sp>
      <p:cxnSp>
        <p:nvCxnSpPr>
          <p:cNvPr id="14" name="Google Shape;14;p2"/>
          <p:cNvCxnSpPr>
            <a:cxnSpLocks/>
          </p:cNvCxnSpPr>
          <p:nvPr/>
        </p:nvCxnSpPr>
        <p:spPr>
          <a:xfrm>
            <a:off x="3724103" y="2126284"/>
            <a:ext cx="5139313" cy="66"/>
          </a:xfrm>
          <a:prstGeom prst="straightConnector1">
            <a:avLst/>
          </a:prstGeom>
          <a:noFill/>
          <a:ln w="28575" cap="flat" cmpd="sng">
            <a:solidFill>
              <a:schemeClr val="dk1"/>
            </a:solidFill>
            <a:prstDash val="solid"/>
            <a:round/>
            <a:headEnd type="none" w="med" len="med"/>
            <a:tailEnd type="none" w="med" len="med"/>
          </a:ln>
        </p:spPr>
      </p:cxnSp>
      <p:sp>
        <p:nvSpPr>
          <p:cNvPr id="15" name="Google Shape;15;p2"/>
          <p:cNvSpPr/>
          <p:nvPr/>
        </p:nvSpPr>
        <p:spPr>
          <a:xfrm>
            <a:off x="-18545" y="-4233"/>
            <a:ext cx="9162545" cy="572906"/>
          </a:xfrm>
          <a:prstGeom prst="rect">
            <a:avLst/>
          </a:prstGeom>
          <a:solidFill>
            <a:srgbClr val="003594"/>
          </a:solidFill>
          <a:ln>
            <a:noFill/>
          </a:ln>
        </p:spPr>
        <p:txBody>
          <a:bodyPr spcFirstLastPara="1" wrap="square" lIns="47727" tIns="47727" rIns="47727" bIns="47727" anchor="ctr" anchorCtr="0">
            <a:noAutofit/>
          </a:bodyPr>
          <a:lstStyle/>
          <a:p>
            <a:pPr marL="0" lvl="0" indent="0" algn="l" rtl="0">
              <a:spcBef>
                <a:spcPts val="0"/>
              </a:spcBef>
              <a:spcAft>
                <a:spcPts val="0"/>
              </a:spcAft>
              <a:buNone/>
            </a:pPr>
            <a:endParaRPr sz="879"/>
          </a:p>
        </p:txBody>
      </p:sp>
      <p:sp>
        <p:nvSpPr>
          <p:cNvPr id="16" name="Google Shape;16;p2"/>
          <p:cNvSpPr txBox="1">
            <a:spLocks noGrp="1"/>
          </p:cNvSpPr>
          <p:nvPr>
            <p:ph type="subTitle" idx="2"/>
          </p:nvPr>
        </p:nvSpPr>
        <p:spPr>
          <a:xfrm>
            <a:off x="1057017" y="11447"/>
            <a:ext cx="4917818" cy="507072"/>
          </a:xfrm>
          <a:prstGeom prst="rect">
            <a:avLst/>
          </a:prstGeom>
        </p:spPr>
        <p:txBody>
          <a:bodyPr spcFirstLastPara="1" wrap="square" lIns="110625" tIns="110625" rIns="110625" bIns="110625" anchor="ctr" anchorCtr="0">
            <a:normAutofit/>
          </a:bodyPr>
          <a:lstStyle>
            <a:lvl1pPr lvl="0" algn="r">
              <a:lnSpc>
                <a:spcPct val="100000"/>
              </a:lnSpc>
              <a:spcBef>
                <a:spcPts val="545"/>
              </a:spcBef>
              <a:spcAft>
                <a:spcPts val="0"/>
              </a:spcAft>
              <a:buClr>
                <a:srgbClr val="FFFFFF"/>
              </a:buClr>
              <a:buSzPts val="3100"/>
              <a:buFont typeface="EB Garamond"/>
              <a:buNone/>
              <a:defRPr sz="2114">
                <a:solidFill>
                  <a:srgbClr val="FFFFFF"/>
                </a:solidFill>
                <a:latin typeface="EB Garamond"/>
                <a:ea typeface="EB Garamond"/>
                <a:cs typeface="EB Garamond"/>
                <a:sym typeface="EB Garamond"/>
              </a:defRPr>
            </a:lvl1pPr>
            <a:lvl2pPr lvl="1">
              <a:spcBef>
                <a:spcPts val="0"/>
              </a:spcBef>
              <a:spcAft>
                <a:spcPts val="0"/>
              </a:spcAft>
              <a:buClr>
                <a:srgbClr val="FFFFFF"/>
              </a:buClr>
              <a:buSzPts val="1900"/>
              <a:buFont typeface="EB Garamond"/>
              <a:buNone/>
              <a:defRPr>
                <a:solidFill>
                  <a:srgbClr val="FFFFFF"/>
                </a:solidFill>
                <a:latin typeface="EB Garamond"/>
                <a:ea typeface="EB Garamond"/>
                <a:cs typeface="EB Garamond"/>
                <a:sym typeface="EB Garamond"/>
              </a:defRPr>
            </a:lvl2pPr>
            <a:lvl3pPr lvl="2">
              <a:spcBef>
                <a:spcPts val="0"/>
              </a:spcBef>
              <a:spcAft>
                <a:spcPts val="0"/>
              </a:spcAft>
              <a:buClr>
                <a:srgbClr val="FFFFFF"/>
              </a:buClr>
              <a:buSzPts val="1900"/>
              <a:buFont typeface="EB Garamond"/>
              <a:buNone/>
              <a:defRPr>
                <a:solidFill>
                  <a:srgbClr val="FFFFFF"/>
                </a:solidFill>
                <a:latin typeface="EB Garamond"/>
                <a:ea typeface="EB Garamond"/>
                <a:cs typeface="EB Garamond"/>
                <a:sym typeface="EB Garamond"/>
              </a:defRPr>
            </a:lvl3pPr>
            <a:lvl4pPr lvl="3">
              <a:spcBef>
                <a:spcPts val="0"/>
              </a:spcBef>
              <a:spcAft>
                <a:spcPts val="0"/>
              </a:spcAft>
              <a:buClr>
                <a:srgbClr val="FFFFFF"/>
              </a:buClr>
              <a:buSzPts val="1900"/>
              <a:buFont typeface="EB Garamond"/>
              <a:buNone/>
              <a:defRPr>
                <a:solidFill>
                  <a:srgbClr val="FFFFFF"/>
                </a:solidFill>
                <a:latin typeface="EB Garamond"/>
                <a:ea typeface="EB Garamond"/>
                <a:cs typeface="EB Garamond"/>
                <a:sym typeface="EB Garamond"/>
              </a:defRPr>
            </a:lvl4pPr>
            <a:lvl5pPr lvl="4">
              <a:spcBef>
                <a:spcPts val="0"/>
              </a:spcBef>
              <a:spcAft>
                <a:spcPts val="0"/>
              </a:spcAft>
              <a:buClr>
                <a:srgbClr val="FFFFFF"/>
              </a:buClr>
              <a:buSzPts val="1900"/>
              <a:buFont typeface="EB Garamond"/>
              <a:buNone/>
              <a:defRPr>
                <a:solidFill>
                  <a:srgbClr val="FFFFFF"/>
                </a:solidFill>
                <a:latin typeface="EB Garamond"/>
                <a:ea typeface="EB Garamond"/>
                <a:cs typeface="EB Garamond"/>
                <a:sym typeface="EB Garamond"/>
              </a:defRPr>
            </a:lvl5pPr>
            <a:lvl6pPr lvl="5">
              <a:spcBef>
                <a:spcPts val="0"/>
              </a:spcBef>
              <a:spcAft>
                <a:spcPts val="0"/>
              </a:spcAft>
              <a:buClr>
                <a:srgbClr val="FFFFFF"/>
              </a:buClr>
              <a:buSzPts val="1900"/>
              <a:buFont typeface="EB Garamond"/>
              <a:buNone/>
              <a:defRPr>
                <a:solidFill>
                  <a:srgbClr val="FFFFFF"/>
                </a:solidFill>
                <a:latin typeface="EB Garamond"/>
                <a:ea typeface="EB Garamond"/>
                <a:cs typeface="EB Garamond"/>
                <a:sym typeface="EB Garamond"/>
              </a:defRPr>
            </a:lvl6pPr>
            <a:lvl7pPr lvl="6">
              <a:spcBef>
                <a:spcPts val="0"/>
              </a:spcBef>
              <a:spcAft>
                <a:spcPts val="0"/>
              </a:spcAft>
              <a:buClr>
                <a:srgbClr val="FFFFFF"/>
              </a:buClr>
              <a:buSzPts val="1900"/>
              <a:buFont typeface="EB Garamond"/>
              <a:buNone/>
              <a:defRPr>
                <a:solidFill>
                  <a:srgbClr val="FFFFFF"/>
                </a:solidFill>
                <a:latin typeface="EB Garamond"/>
                <a:ea typeface="EB Garamond"/>
                <a:cs typeface="EB Garamond"/>
                <a:sym typeface="EB Garamond"/>
              </a:defRPr>
            </a:lvl7pPr>
            <a:lvl8pPr lvl="7">
              <a:spcBef>
                <a:spcPts val="0"/>
              </a:spcBef>
              <a:spcAft>
                <a:spcPts val="0"/>
              </a:spcAft>
              <a:buClr>
                <a:srgbClr val="FFFFFF"/>
              </a:buClr>
              <a:buSzPts val="1900"/>
              <a:buFont typeface="EB Garamond"/>
              <a:buNone/>
              <a:defRPr>
                <a:solidFill>
                  <a:srgbClr val="FFFFFF"/>
                </a:solidFill>
                <a:latin typeface="EB Garamond"/>
                <a:ea typeface="EB Garamond"/>
                <a:cs typeface="EB Garamond"/>
                <a:sym typeface="EB Garamond"/>
              </a:defRPr>
            </a:lvl8pPr>
            <a:lvl9pPr lvl="8">
              <a:spcBef>
                <a:spcPts val="0"/>
              </a:spcBef>
              <a:spcAft>
                <a:spcPts val="0"/>
              </a:spcAft>
              <a:buClr>
                <a:srgbClr val="FFFFFF"/>
              </a:buClr>
              <a:buSzPts val="1900"/>
              <a:buFont typeface="EB Garamond"/>
              <a:buNone/>
              <a:defRPr>
                <a:solidFill>
                  <a:srgbClr val="FFFFFF"/>
                </a:solidFill>
                <a:latin typeface="EB Garamond"/>
                <a:ea typeface="EB Garamond"/>
                <a:cs typeface="EB Garamond"/>
                <a:sym typeface="EB Garamond"/>
              </a:defRPr>
            </a:lvl9pPr>
          </a:lstStyle>
          <a:p>
            <a:r>
              <a:rPr lang="en-US" dirty="0"/>
              <a:t>Click to edit Master subtitle style</a:t>
            </a:r>
            <a:endParaRPr dirty="0"/>
          </a:p>
        </p:txBody>
      </p:sp>
      <p:cxnSp>
        <p:nvCxnSpPr>
          <p:cNvPr id="18" name="Google Shape;18;p2"/>
          <p:cNvCxnSpPr/>
          <p:nvPr/>
        </p:nvCxnSpPr>
        <p:spPr>
          <a:xfrm>
            <a:off x="6076817" y="162598"/>
            <a:ext cx="0" cy="261141"/>
          </a:xfrm>
          <a:prstGeom prst="straightConnector1">
            <a:avLst/>
          </a:prstGeom>
          <a:noFill/>
          <a:ln w="19050" cap="flat" cmpd="sng">
            <a:solidFill>
              <a:srgbClr val="FFFFFF"/>
            </a:solidFill>
            <a:prstDash val="solid"/>
            <a:round/>
            <a:headEnd type="none" w="med" len="med"/>
            <a:tailEnd type="none" w="med" len="med"/>
          </a:ln>
        </p:spPr>
      </p:cxnSp>
      <p:sp>
        <p:nvSpPr>
          <p:cNvPr id="6" name="Content Placeholder 5">
            <a:extLst>
              <a:ext uri="{FF2B5EF4-FFF2-40B4-BE49-F238E27FC236}">
                <a16:creationId xmlns:a16="http://schemas.microsoft.com/office/drawing/2014/main" id="{7334116B-E4FA-8F83-8DD2-A83A7940482E}"/>
              </a:ext>
            </a:extLst>
          </p:cNvPr>
          <p:cNvSpPr>
            <a:spLocks noGrp="1"/>
          </p:cNvSpPr>
          <p:nvPr>
            <p:ph sz="quarter" idx="10"/>
          </p:nvPr>
        </p:nvSpPr>
        <p:spPr>
          <a:xfrm>
            <a:off x="6178800" y="17271"/>
            <a:ext cx="2787424" cy="495425"/>
          </a:xfrm>
        </p:spPr>
        <p:txBody>
          <a:bodyPr/>
          <a:lstStyle>
            <a:lvl1pPr>
              <a:defRPr lang="en-US" sz="1636" b="0" i="0" u="none" strike="noStrike" cap="none" dirty="0" smtClean="0">
                <a:solidFill>
                  <a:srgbClr val="FFFFFF"/>
                </a:solidFill>
                <a:latin typeface="EB Garamond"/>
                <a:ea typeface="EB Garamond"/>
                <a:cs typeface="EB Garamond"/>
                <a:sym typeface="Arial"/>
              </a:defRPr>
            </a:lvl1pPr>
            <a:lvl2pPr>
              <a:defRPr/>
            </a:lvl2pPr>
          </a:lstStyle>
          <a:p>
            <a:pPr marL="0" marR="0" lvl="0" indent="0" algn="l" rtl="0">
              <a:lnSpc>
                <a:spcPct val="100000"/>
              </a:lnSpc>
              <a:spcBef>
                <a:spcPts val="0"/>
              </a:spcBef>
              <a:spcAft>
                <a:spcPts val="0"/>
              </a:spcAft>
              <a:buClr>
                <a:srgbClr val="000000"/>
              </a:buClr>
              <a:buFont typeface="Arial"/>
              <a:buNone/>
            </a:pPr>
            <a:r>
              <a:rPr lang="en-US" dirty="0"/>
              <a:t>Click to edit Master text styles</a:t>
            </a:r>
          </a:p>
          <a:p>
            <a:pPr marL="0" marR="0" lvl="0" indent="0" algn="l" rtl="0">
              <a:lnSpc>
                <a:spcPct val="100000"/>
              </a:lnSpc>
              <a:spcBef>
                <a:spcPts val="0"/>
              </a:spcBef>
              <a:spcAft>
                <a:spcPts val="0"/>
              </a:spcAft>
              <a:buClr>
                <a:srgbClr val="000000"/>
              </a:buClr>
              <a:buFont typeface="Arial"/>
              <a:buNone/>
            </a:pPr>
            <a:r>
              <a:rPr lang="en-US" dirty="0"/>
              <a:t>Second level</a:t>
            </a:r>
          </a:p>
        </p:txBody>
      </p:sp>
      <p:sp>
        <p:nvSpPr>
          <p:cNvPr id="9" name="Content Placeholder 8">
            <a:extLst>
              <a:ext uri="{FF2B5EF4-FFF2-40B4-BE49-F238E27FC236}">
                <a16:creationId xmlns:a16="http://schemas.microsoft.com/office/drawing/2014/main" id="{C103CFB4-9021-51CA-7606-96EAE5984A2F}"/>
              </a:ext>
            </a:extLst>
          </p:cNvPr>
          <p:cNvSpPr>
            <a:spLocks noGrp="1"/>
          </p:cNvSpPr>
          <p:nvPr>
            <p:ph sz="quarter" idx="11"/>
          </p:nvPr>
        </p:nvSpPr>
        <p:spPr>
          <a:xfrm>
            <a:off x="92364" y="1631272"/>
            <a:ext cx="3459437" cy="3209277"/>
          </a:xfrm>
        </p:spPr>
        <p:txBody>
          <a:bodyPr>
            <a:normAutofit/>
          </a:bodyPr>
          <a:lstStyle>
            <a:lvl1pPr marL="57150" indent="0" algn="r">
              <a:buNone/>
              <a:defRPr lang="en-US" sz="1275" b="0" i="0" u="none" strike="noStrike" cap="none" dirty="0" smtClean="0">
                <a:solidFill>
                  <a:schemeClr val="dk1"/>
                </a:solidFill>
                <a:latin typeface="Open Sans Bold" panose="020B0806030504020204" pitchFamily="34" charset="0"/>
                <a:ea typeface="Open Sans Bold" panose="020B0806030504020204" pitchFamily="34" charset="0"/>
                <a:cs typeface="Open Sans Bold" panose="020B0806030504020204" pitchFamily="34" charset="0"/>
                <a:sym typeface="Open Sans Medium"/>
              </a:defRPr>
            </a:lvl1pPr>
            <a:lvl2pPr>
              <a:defRPr lang="en-US" sz="1275" b="1" i="0" u="none" strike="noStrike" cap="none" dirty="0" smtClean="0">
                <a:solidFill>
                  <a:schemeClr val="dk1"/>
                </a:solidFill>
                <a:latin typeface="Open Sans Medium"/>
                <a:ea typeface="Open Sans Medium"/>
                <a:cs typeface="Open Sans Medium"/>
                <a:sym typeface="Open Sans Medium"/>
              </a:defRPr>
            </a:lvl2pPr>
            <a:lvl3pPr>
              <a:defRPr lang="en-US" sz="1275" b="1" i="0" u="none" strike="noStrike" cap="none" dirty="0" smtClean="0">
                <a:solidFill>
                  <a:schemeClr val="dk1"/>
                </a:solidFill>
                <a:latin typeface="Open Sans Medium"/>
                <a:ea typeface="Open Sans Medium"/>
                <a:cs typeface="Open Sans Medium"/>
                <a:sym typeface="Open Sans Medium"/>
              </a:defRPr>
            </a:lvl3pPr>
            <a:lvl4pPr>
              <a:defRPr lang="en-US" sz="1275" b="1" i="0" u="none" strike="noStrike" cap="none" dirty="0" smtClean="0">
                <a:solidFill>
                  <a:schemeClr val="dk1"/>
                </a:solidFill>
                <a:latin typeface="Open Sans Medium"/>
                <a:ea typeface="Open Sans Medium"/>
                <a:cs typeface="Open Sans Medium"/>
                <a:sym typeface="Open Sans Medium"/>
              </a:defRPr>
            </a:lvl4pPr>
            <a:lvl5pPr>
              <a:defRPr lang="en-US" sz="1275" b="1" i="0" u="none" strike="noStrike" cap="none" dirty="0">
                <a:solidFill>
                  <a:schemeClr val="dk1"/>
                </a:solidFill>
                <a:latin typeface="Open Sans Medium"/>
                <a:ea typeface="Open Sans Medium"/>
                <a:cs typeface="Open Sans Medium"/>
                <a:sym typeface="Open Sans Medium"/>
              </a:defRPr>
            </a:lvl5pPr>
          </a:lstStyle>
          <a:p>
            <a:pPr lvl="0"/>
            <a:r>
              <a:rPr lang="en-US" dirty="0"/>
              <a:t>Click to edit Master text styles</a:t>
            </a:r>
          </a:p>
        </p:txBody>
      </p:sp>
    </p:spTree>
    <p:extLst>
      <p:ext uri="{BB962C8B-B14F-4D97-AF65-F5344CB8AC3E}">
        <p14:creationId xmlns:p14="http://schemas.microsoft.com/office/powerpoint/2010/main" val="2843491548"/>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179"/>
        <p:cNvGrpSpPr/>
        <p:nvPr/>
      </p:nvGrpSpPr>
      <p:grpSpPr>
        <a:xfrm>
          <a:off x="0" y="0"/>
          <a:ext cx="0" cy="0"/>
          <a:chOff x="0" y="0"/>
          <a:chExt cx="0" cy="0"/>
        </a:xfrm>
      </p:grpSpPr>
      <p:sp>
        <p:nvSpPr>
          <p:cNvPr id="180" name="Google Shape;180;p35"/>
          <p:cNvSpPr/>
          <p:nvPr/>
        </p:nvSpPr>
        <p:spPr>
          <a:xfrm>
            <a:off x="-9272" y="3415"/>
            <a:ext cx="9162600" cy="5136900"/>
          </a:xfrm>
          <a:prstGeom prst="rect">
            <a:avLst/>
          </a:prstGeom>
          <a:blipFill rotWithShape="1">
            <a:blip r:embed="rId2">
              <a:alphaModFix/>
            </a:blip>
            <a:tile tx="0" ty="0" sx="99990" sy="99990" flip="none" algn="tl"/>
          </a:blipFill>
          <a:ln>
            <a:noFill/>
          </a:ln>
        </p:spPr>
        <p:txBody>
          <a:bodyPr spcFirstLastPara="1" wrap="square" lIns="93500" tIns="46725" rIns="93500" bIns="467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EEEEEE"/>
              </a:solidFill>
              <a:latin typeface="Calibri"/>
              <a:ea typeface="Calibri"/>
              <a:cs typeface="Calibri"/>
              <a:sym typeface="Calibri"/>
            </a:endParaRPr>
          </a:p>
        </p:txBody>
      </p:sp>
      <p:sp>
        <p:nvSpPr>
          <p:cNvPr id="181" name="Google Shape;181;p35"/>
          <p:cNvSpPr/>
          <p:nvPr/>
        </p:nvSpPr>
        <p:spPr>
          <a:xfrm>
            <a:off x="-9272" y="3415"/>
            <a:ext cx="9162600" cy="5136900"/>
          </a:xfrm>
          <a:prstGeom prst="rect">
            <a:avLst/>
          </a:prstGeom>
          <a:solidFill>
            <a:srgbClr val="EEEEEE">
              <a:alpha val="80000"/>
            </a:srgbClr>
          </a:solidFill>
          <a:ln>
            <a:noFill/>
          </a:ln>
        </p:spPr>
        <p:txBody>
          <a:bodyPr spcFirstLastPara="1" wrap="square" lIns="93500" tIns="46725" rIns="93500" bIns="46725"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EEEEEE"/>
              </a:solidFill>
              <a:latin typeface="Calibri"/>
              <a:ea typeface="Calibri"/>
              <a:cs typeface="Calibri"/>
              <a:sym typeface="Calibri"/>
            </a:endParaRPr>
          </a:p>
        </p:txBody>
      </p:sp>
      <p:sp>
        <p:nvSpPr>
          <p:cNvPr id="182" name="Google Shape;182;p35"/>
          <p:cNvSpPr/>
          <p:nvPr/>
        </p:nvSpPr>
        <p:spPr>
          <a:xfrm>
            <a:off x="-9919" y="-4233"/>
            <a:ext cx="9162600" cy="573000"/>
          </a:xfrm>
          <a:prstGeom prst="rect">
            <a:avLst/>
          </a:prstGeom>
          <a:solidFill>
            <a:srgbClr val="003594"/>
          </a:solidFill>
          <a:ln>
            <a:noFill/>
          </a:ln>
        </p:spPr>
        <p:txBody>
          <a:bodyPr spcFirstLastPara="1" wrap="square" lIns="65050" tIns="65050" rIns="65050" bIns="65050" anchor="ctr" anchorCtr="0">
            <a:noAutofit/>
          </a:bodyPr>
          <a:lstStyle/>
          <a:p>
            <a:pPr marL="0" marR="0" lvl="0" indent="0" algn="l" rtl="0">
              <a:lnSpc>
                <a:spcPct val="100000"/>
              </a:lnSpc>
              <a:spcBef>
                <a:spcPts val="0"/>
              </a:spcBef>
              <a:spcAft>
                <a:spcPts val="0"/>
              </a:spcAft>
              <a:buClr>
                <a:srgbClr val="000000"/>
              </a:buClr>
              <a:buSzPts val="1200"/>
              <a:buFont typeface="Calibri"/>
              <a:buNone/>
            </a:pPr>
            <a:endParaRPr sz="1200" b="0" i="0" u="none" strike="noStrike" cap="none">
              <a:solidFill>
                <a:srgbClr val="000000"/>
              </a:solidFill>
              <a:latin typeface="Calibri"/>
              <a:ea typeface="Calibri"/>
              <a:cs typeface="Calibri"/>
              <a:sym typeface="Calibri"/>
            </a:endParaRPr>
          </a:p>
        </p:txBody>
      </p:sp>
      <p:cxnSp>
        <p:nvCxnSpPr>
          <p:cNvPr id="183" name="Google Shape;183;p35"/>
          <p:cNvCxnSpPr/>
          <p:nvPr/>
        </p:nvCxnSpPr>
        <p:spPr>
          <a:xfrm>
            <a:off x="6119541" y="155940"/>
            <a:ext cx="0" cy="261000"/>
          </a:xfrm>
          <a:prstGeom prst="straightConnector1">
            <a:avLst/>
          </a:prstGeom>
          <a:noFill/>
          <a:ln w="19050" cap="flat" cmpd="sng">
            <a:solidFill>
              <a:srgbClr val="FFFFFF"/>
            </a:solidFill>
            <a:prstDash val="solid"/>
            <a:round/>
            <a:headEnd type="none" w="sm" len="sm"/>
            <a:tailEnd type="none" w="sm" len="sm"/>
          </a:ln>
        </p:spPr>
      </p:cxnSp>
      <p:cxnSp>
        <p:nvCxnSpPr>
          <p:cNvPr id="184" name="Google Shape;184;p35"/>
          <p:cNvCxnSpPr/>
          <p:nvPr/>
        </p:nvCxnSpPr>
        <p:spPr>
          <a:xfrm>
            <a:off x="3724102" y="2126284"/>
            <a:ext cx="5139300" cy="0"/>
          </a:xfrm>
          <a:prstGeom prst="straightConnector1">
            <a:avLst/>
          </a:prstGeom>
          <a:noFill/>
          <a:ln w="28575" cap="flat" cmpd="sng">
            <a:solidFill>
              <a:srgbClr val="000000"/>
            </a:solidFill>
            <a:prstDash val="solid"/>
            <a:round/>
            <a:headEnd type="none" w="sm" len="sm"/>
            <a:tailEnd type="none" w="sm" len="sm"/>
          </a:ln>
        </p:spPr>
      </p:cxnSp>
      <p:sp>
        <p:nvSpPr>
          <p:cNvPr id="185" name="Google Shape;185;p35"/>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lvl1pPr marL="0" marR="0" lvl="0"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
              <a:t>‹#›</a:t>
            </a:fld>
            <a:endParaRPr/>
          </a:p>
        </p:txBody>
      </p:sp>
      <p:sp>
        <p:nvSpPr>
          <p:cNvPr id="186" name="Google Shape;186;p35"/>
          <p:cNvSpPr txBox="1"/>
          <p:nvPr/>
        </p:nvSpPr>
        <p:spPr>
          <a:xfrm>
            <a:off x="92363" y="1631272"/>
            <a:ext cx="3459600" cy="3116100"/>
          </a:xfrm>
          <a:prstGeom prst="rect">
            <a:avLst/>
          </a:prstGeom>
          <a:noFill/>
          <a:ln>
            <a:noFill/>
          </a:ln>
        </p:spPr>
        <p:txBody>
          <a:bodyPr spcFirstLastPara="1" wrap="square" lIns="93500" tIns="46725" rIns="93500" bIns="46725" anchor="t" anchorCtr="0">
            <a:normAutofit/>
          </a:bodyPr>
          <a:lstStyle/>
          <a:p>
            <a:pPr marL="0" marR="0" lvl="0" indent="0" algn="r" rtl="0">
              <a:lnSpc>
                <a:spcPct val="90000"/>
              </a:lnSpc>
              <a:spcBef>
                <a:spcPts val="1000"/>
              </a:spcBef>
              <a:spcAft>
                <a:spcPts val="0"/>
              </a:spcAft>
              <a:buClr>
                <a:srgbClr val="000000"/>
              </a:buClr>
              <a:buSzPts val="1700"/>
              <a:buFont typeface="Arial"/>
              <a:buNone/>
            </a:pPr>
            <a:endParaRPr sz="1700" b="1" i="0" u="none" strike="noStrike" cap="none">
              <a:solidFill>
                <a:srgbClr val="000000"/>
              </a:solidFill>
              <a:latin typeface="Helvetica Neue"/>
              <a:ea typeface="Helvetica Neue"/>
              <a:cs typeface="Helvetica Neue"/>
              <a:sym typeface="Helvetica Neue"/>
            </a:endParaRPr>
          </a:p>
        </p:txBody>
      </p:sp>
      <p:sp>
        <p:nvSpPr>
          <p:cNvPr id="187" name="Google Shape;187;p35"/>
          <p:cNvSpPr txBox="1"/>
          <p:nvPr/>
        </p:nvSpPr>
        <p:spPr>
          <a:xfrm>
            <a:off x="6224225" y="5550"/>
            <a:ext cx="2928900" cy="561900"/>
          </a:xfrm>
          <a:prstGeom prst="rect">
            <a:avLst/>
          </a:prstGeom>
          <a:noFill/>
          <a:ln>
            <a:noFill/>
          </a:ln>
        </p:spPr>
        <p:txBody>
          <a:bodyPr spcFirstLastPara="1" wrap="square" lIns="93500" tIns="46725" rIns="93500" bIns="46725" anchor="ctr" anchorCtr="0">
            <a:normAutofit/>
          </a:bodyPr>
          <a:lstStyle/>
          <a:p>
            <a:pPr marL="0" marR="0" lvl="0" indent="0" algn="r" rtl="0">
              <a:lnSpc>
                <a:spcPct val="90000"/>
              </a:lnSpc>
              <a:spcBef>
                <a:spcPts val="0"/>
              </a:spcBef>
              <a:spcAft>
                <a:spcPts val="0"/>
              </a:spcAft>
              <a:buClr>
                <a:srgbClr val="000000"/>
              </a:buClr>
              <a:buSzPts val="3100"/>
              <a:buFont typeface="Arial"/>
              <a:buNone/>
            </a:pPr>
            <a:endParaRPr sz="3100" b="0" i="0" u="none" strike="noStrike" cap="none">
              <a:solidFill>
                <a:srgbClr val="EEEEEE"/>
              </a:solidFill>
              <a:latin typeface="EB Garamond"/>
              <a:ea typeface="EB Garamond"/>
              <a:cs typeface="EB Garamond"/>
              <a:sym typeface="EB Garamond"/>
            </a:endParaRPr>
          </a:p>
        </p:txBody>
      </p:sp>
      <p:sp>
        <p:nvSpPr>
          <p:cNvPr id="188" name="Google Shape;188;p35"/>
          <p:cNvSpPr txBox="1"/>
          <p:nvPr/>
        </p:nvSpPr>
        <p:spPr>
          <a:xfrm>
            <a:off x="3724100" y="1130925"/>
            <a:ext cx="5183700" cy="963600"/>
          </a:xfrm>
          <a:prstGeom prst="rect">
            <a:avLst/>
          </a:prstGeom>
          <a:noFill/>
          <a:ln>
            <a:noFill/>
          </a:ln>
        </p:spPr>
        <p:txBody>
          <a:bodyPr spcFirstLastPara="1" wrap="square" lIns="93500" tIns="46725" rIns="93500" bIns="46725" anchor="b" anchorCtr="0">
            <a:normAutofit/>
          </a:bodyPr>
          <a:lstStyle/>
          <a:p>
            <a:pPr marL="0" marR="0" lvl="0" indent="0" algn="l" rtl="0">
              <a:lnSpc>
                <a:spcPct val="90000"/>
              </a:lnSpc>
              <a:spcBef>
                <a:spcPts val="0"/>
              </a:spcBef>
              <a:spcAft>
                <a:spcPts val="0"/>
              </a:spcAft>
              <a:buClr>
                <a:srgbClr val="000000"/>
              </a:buClr>
              <a:buSzPts val="3700"/>
              <a:buFont typeface="Arial"/>
              <a:buNone/>
            </a:pPr>
            <a:endParaRPr sz="3700" b="1" i="0" u="none" strike="noStrike" cap="none">
              <a:solidFill>
                <a:srgbClr val="003594"/>
              </a:solidFill>
              <a:latin typeface="Helvetica Neue"/>
              <a:ea typeface="Helvetica Neue"/>
              <a:cs typeface="Helvetica Neue"/>
              <a:sym typeface="Helvetica Neue"/>
            </a:endParaRPr>
          </a:p>
        </p:txBody>
      </p:sp>
      <p:sp>
        <p:nvSpPr>
          <p:cNvPr id="189" name="Google Shape;189;p35"/>
          <p:cNvSpPr txBox="1">
            <a:spLocks noGrp="1"/>
          </p:cNvSpPr>
          <p:nvPr>
            <p:ph type="ctrTitle"/>
          </p:nvPr>
        </p:nvSpPr>
        <p:spPr>
          <a:xfrm>
            <a:off x="3724091" y="673395"/>
            <a:ext cx="5108100" cy="1452900"/>
          </a:xfrm>
          <a:prstGeom prst="rect">
            <a:avLst/>
          </a:prstGeom>
          <a:noFill/>
          <a:ln>
            <a:noFill/>
          </a:ln>
        </p:spPr>
        <p:txBody>
          <a:bodyPr spcFirstLastPara="1" wrap="square" lIns="93500" tIns="93500" rIns="93500" bIns="93500" anchor="b" anchorCtr="0">
            <a:normAutofit/>
          </a:bodyPr>
          <a:lstStyle>
            <a:lvl1pPr lvl="0" algn="l" rtl="0">
              <a:lnSpc>
                <a:spcPct val="70000"/>
              </a:lnSpc>
              <a:spcBef>
                <a:spcPts val="0"/>
              </a:spcBef>
              <a:spcAft>
                <a:spcPts val="0"/>
              </a:spcAft>
              <a:buClr>
                <a:schemeClr val="accent1"/>
              </a:buClr>
              <a:buSzPts val="4100"/>
              <a:buNone/>
              <a:defRPr sz="4100" b="1">
                <a:solidFill>
                  <a:schemeClr val="accent1"/>
                </a:solidFill>
              </a:defRPr>
            </a:lvl1pPr>
            <a:lvl2pPr lvl="1" algn="l" rtl="0">
              <a:lnSpc>
                <a:spcPct val="70000"/>
              </a:lnSpc>
              <a:spcBef>
                <a:spcPts val="0"/>
              </a:spcBef>
              <a:spcAft>
                <a:spcPts val="0"/>
              </a:spcAft>
              <a:buSzPts val="4100"/>
              <a:buNone/>
              <a:defRPr sz="4100"/>
            </a:lvl2pPr>
            <a:lvl3pPr lvl="2" algn="l" rtl="0">
              <a:lnSpc>
                <a:spcPct val="70000"/>
              </a:lnSpc>
              <a:spcBef>
                <a:spcPts val="0"/>
              </a:spcBef>
              <a:spcAft>
                <a:spcPts val="0"/>
              </a:spcAft>
              <a:buSzPts val="4100"/>
              <a:buNone/>
              <a:defRPr sz="4100"/>
            </a:lvl3pPr>
            <a:lvl4pPr lvl="3" algn="l" rtl="0">
              <a:lnSpc>
                <a:spcPct val="70000"/>
              </a:lnSpc>
              <a:spcBef>
                <a:spcPts val="0"/>
              </a:spcBef>
              <a:spcAft>
                <a:spcPts val="0"/>
              </a:spcAft>
              <a:buSzPts val="4100"/>
              <a:buNone/>
              <a:defRPr sz="4100"/>
            </a:lvl4pPr>
            <a:lvl5pPr lvl="4" algn="l" rtl="0">
              <a:lnSpc>
                <a:spcPct val="70000"/>
              </a:lnSpc>
              <a:spcBef>
                <a:spcPts val="0"/>
              </a:spcBef>
              <a:spcAft>
                <a:spcPts val="0"/>
              </a:spcAft>
              <a:buSzPts val="4100"/>
              <a:buNone/>
              <a:defRPr sz="4100"/>
            </a:lvl5pPr>
            <a:lvl6pPr lvl="5" algn="l" rtl="0">
              <a:lnSpc>
                <a:spcPct val="70000"/>
              </a:lnSpc>
              <a:spcBef>
                <a:spcPts val="0"/>
              </a:spcBef>
              <a:spcAft>
                <a:spcPts val="0"/>
              </a:spcAft>
              <a:buSzPts val="4100"/>
              <a:buNone/>
              <a:defRPr sz="4100"/>
            </a:lvl6pPr>
            <a:lvl7pPr lvl="6" algn="l" rtl="0">
              <a:lnSpc>
                <a:spcPct val="70000"/>
              </a:lnSpc>
              <a:spcBef>
                <a:spcPts val="0"/>
              </a:spcBef>
              <a:spcAft>
                <a:spcPts val="0"/>
              </a:spcAft>
              <a:buSzPts val="4100"/>
              <a:buNone/>
              <a:defRPr sz="4100"/>
            </a:lvl7pPr>
            <a:lvl8pPr lvl="7" algn="l" rtl="0">
              <a:lnSpc>
                <a:spcPct val="70000"/>
              </a:lnSpc>
              <a:spcBef>
                <a:spcPts val="0"/>
              </a:spcBef>
              <a:spcAft>
                <a:spcPts val="0"/>
              </a:spcAft>
              <a:buSzPts val="4100"/>
              <a:buNone/>
              <a:defRPr sz="4100"/>
            </a:lvl8pPr>
            <a:lvl9pPr lvl="8" algn="l" rtl="0">
              <a:lnSpc>
                <a:spcPct val="70000"/>
              </a:lnSpc>
              <a:spcBef>
                <a:spcPts val="0"/>
              </a:spcBef>
              <a:spcAft>
                <a:spcPts val="0"/>
              </a:spcAft>
              <a:buSzPts val="4100"/>
              <a:buNone/>
              <a:defRPr sz="4100"/>
            </a:lvl9pPr>
          </a:lstStyle>
          <a:p>
            <a:endParaRPr/>
          </a:p>
        </p:txBody>
      </p:sp>
      <p:sp>
        <p:nvSpPr>
          <p:cNvPr id="190" name="Google Shape;190;p35"/>
          <p:cNvSpPr txBox="1">
            <a:spLocks noGrp="1"/>
          </p:cNvSpPr>
          <p:nvPr>
            <p:ph type="subTitle" idx="1"/>
          </p:nvPr>
        </p:nvSpPr>
        <p:spPr>
          <a:xfrm>
            <a:off x="4014318" y="2126333"/>
            <a:ext cx="4849200" cy="2667900"/>
          </a:xfrm>
          <a:prstGeom prst="rect">
            <a:avLst/>
          </a:prstGeom>
          <a:noFill/>
          <a:ln>
            <a:noFill/>
          </a:ln>
        </p:spPr>
        <p:txBody>
          <a:bodyPr spcFirstLastPara="1" wrap="square" lIns="93500" tIns="93500" rIns="93500" bIns="93500" anchor="t" anchorCtr="0">
            <a:spAutoFit/>
          </a:bodyPr>
          <a:lstStyle>
            <a:lvl1pPr lvl="0" algn="l" rtl="0">
              <a:lnSpc>
                <a:spcPct val="115000"/>
              </a:lnSpc>
              <a:spcBef>
                <a:spcPts val="0"/>
              </a:spcBef>
              <a:spcAft>
                <a:spcPts val="0"/>
              </a:spcAft>
              <a:buClr>
                <a:schemeClr val="dk1"/>
              </a:buClr>
              <a:buSzPts val="2500"/>
              <a:buNone/>
              <a:defRPr b="0">
                <a:solidFill>
                  <a:schemeClr val="dk1"/>
                </a:solidFill>
              </a:defRPr>
            </a:lvl1pPr>
            <a:lvl2pPr lvl="1" algn="l" rtl="0">
              <a:lnSpc>
                <a:spcPct val="115000"/>
              </a:lnSpc>
              <a:spcBef>
                <a:spcPts val="0"/>
              </a:spcBef>
              <a:spcAft>
                <a:spcPts val="0"/>
              </a:spcAft>
              <a:buSzPts val="2000"/>
              <a:buNone/>
              <a:defRPr/>
            </a:lvl2pPr>
            <a:lvl3pPr lvl="2" algn="l" rtl="0">
              <a:lnSpc>
                <a:spcPct val="115000"/>
              </a:lnSpc>
              <a:spcBef>
                <a:spcPts val="0"/>
              </a:spcBef>
              <a:spcAft>
                <a:spcPts val="0"/>
              </a:spcAft>
              <a:buSzPts val="2000"/>
              <a:buNone/>
              <a:defRPr/>
            </a:lvl3pPr>
            <a:lvl4pPr lvl="3" algn="l" rtl="0">
              <a:lnSpc>
                <a:spcPct val="115000"/>
              </a:lnSpc>
              <a:spcBef>
                <a:spcPts val="0"/>
              </a:spcBef>
              <a:spcAft>
                <a:spcPts val="0"/>
              </a:spcAft>
              <a:buSzPts val="2000"/>
              <a:buNone/>
              <a:defRPr/>
            </a:lvl4pPr>
            <a:lvl5pPr lvl="4" algn="l" rtl="0">
              <a:lnSpc>
                <a:spcPct val="115000"/>
              </a:lnSpc>
              <a:spcBef>
                <a:spcPts val="0"/>
              </a:spcBef>
              <a:spcAft>
                <a:spcPts val="0"/>
              </a:spcAft>
              <a:buSzPts val="2000"/>
              <a:buNone/>
              <a:defRPr/>
            </a:lvl5pPr>
            <a:lvl6pPr lvl="5" algn="l" rtl="0">
              <a:lnSpc>
                <a:spcPct val="115000"/>
              </a:lnSpc>
              <a:spcBef>
                <a:spcPts val="0"/>
              </a:spcBef>
              <a:spcAft>
                <a:spcPts val="0"/>
              </a:spcAft>
              <a:buSzPts val="2000"/>
              <a:buNone/>
              <a:defRPr/>
            </a:lvl6pPr>
            <a:lvl7pPr lvl="6" algn="l" rtl="0">
              <a:lnSpc>
                <a:spcPct val="115000"/>
              </a:lnSpc>
              <a:spcBef>
                <a:spcPts val="0"/>
              </a:spcBef>
              <a:spcAft>
                <a:spcPts val="0"/>
              </a:spcAft>
              <a:buSzPts val="2000"/>
              <a:buNone/>
              <a:defRPr/>
            </a:lvl7pPr>
            <a:lvl8pPr lvl="7" algn="l" rtl="0">
              <a:lnSpc>
                <a:spcPct val="115000"/>
              </a:lnSpc>
              <a:spcBef>
                <a:spcPts val="0"/>
              </a:spcBef>
              <a:spcAft>
                <a:spcPts val="0"/>
              </a:spcAft>
              <a:buSzPts val="2000"/>
              <a:buNone/>
              <a:defRPr/>
            </a:lvl8pPr>
            <a:lvl9pPr lvl="8" algn="l" rtl="0">
              <a:lnSpc>
                <a:spcPct val="115000"/>
              </a:lnSpc>
              <a:spcBef>
                <a:spcPts val="0"/>
              </a:spcBef>
              <a:spcAft>
                <a:spcPts val="0"/>
              </a:spcAft>
              <a:buSzPts val="2000"/>
              <a:buNone/>
              <a:defRPr/>
            </a:lvl9pPr>
          </a:lstStyle>
          <a:p>
            <a:endParaRPr/>
          </a:p>
        </p:txBody>
      </p:sp>
      <p:sp>
        <p:nvSpPr>
          <p:cNvPr id="191" name="Google Shape;191;p35"/>
          <p:cNvSpPr txBox="1">
            <a:spLocks noGrp="1"/>
          </p:cNvSpPr>
          <p:nvPr>
            <p:ph type="body" idx="2"/>
          </p:nvPr>
        </p:nvSpPr>
        <p:spPr>
          <a:xfrm>
            <a:off x="157909" y="1747075"/>
            <a:ext cx="3566100" cy="2752500"/>
          </a:xfrm>
          <a:prstGeom prst="rect">
            <a:avLst/>
          </a:prstGeom>
          <a:noFill/>
          <a:ln>
            <a:noFill/>
          </a:ln>
        </p:spPr>
        <p:txBody>
          <a:bodyPr spcFirstLastPara="1" wrap="square" lIns="93500" tIns="93500" rIns="93500" bIns="93500" anchor="t" anchorCtr="0">
            <a:normAutofit/>
          </a:bodyPr>
          <a:lstStyle>
            <a:lvl1pPr marL="457200" lvl="0" indent="-387350" algn="r" rtl="0">
              <a:lnSpc>
                <a:spcPct val="115000"/>
              </a:lnSpc>
              <a:spcBef>
                <a:spcPts val="0"/>
              </a:spcBef>
              <a:spcAft>
                <a:spcPts val="0"/>
              </a:spcAft>
              <a:buSzPts val="2500"/>
              <a:buChar char="●"/>
              <a:defRPr/>
            </a:lvl1pPr>
            <a:lvl2pPr marL="914400" lvl="1" indent="-355600" algn="r" rtl="0">
              <a:lnSpc>
                <a:spcPct val="100000"/>
              </a:lnSpc>
              <a:spcBef>
                <a:spcPts val="0"/>
              </a:spcBef>
              <a:spcAft>
                <a:spcPts val="0"/>
              </a:spcAft>
              <a:buSzPts val="2000"/>
              <a:buChar char="○"/>
              <a:defRPr b="1"/>
            </a:lvl2pPr>
            <a:lvl3pPr marL="1371600" lvl="2" indent="-355600" algn="r" rtl="0">
              <a:lnSpc>
                <a:spcPct val="115000"/>
              </a:lnSpc>
              <a:spcBef>
                <a:spcPts val="0"/>
              </a:spcBef>
              <a:spcAft>
                <a:spcPts val="0"/>
              </a:spcAft>
              <a:buSzPts val="2000"/>
              <a:buChar char="■"/>
              <a:defRPr/>
            </a:lvl3pPr>
            <a:lvl4pPr marL="1828800" lvl="3" indent="-355600" algn="r" rtl="0">
              <a:lnSpc>
                <a:spcPct val="115000"/>
              </a:lnSpc>
              <a:spcBef>
                <a:spcPts val="0"/>
              </a:spcBef>
              <a:spcAft>
                <a:spcPts val="0"/>
              </a:spcAft>
              <a:buSzPts val="2000"/>
              <a:buChar char="●"/>
              <a:defRPr/>
            </a:lvl4pPr>
            <a:lvl5pPr marL="2286000" lvl="4" indent="-355600" algn="r" rtl="0">
              <a:lnSpc>
                <a:spcPct val="115000"/>
              </a:lnSpc>
              <a:spcBef>
                <a:spcPts val="0"/>
              </a:spcBef>
              <a:spcAft>
                <a:spcPts val="0"/>
              </a:spcAft>
              <a:buSzPts val="2000"/>
              <a:buChar char="○"/>
              <a:defRPr/>
            </a:lvl5pPr>
            <a:lvl6pPr marL="2743200" lvl="5" indent="-355600" algn="r" rtl="0">
              <a:lnSpc>
                <a:spcPct val="115000"/>
              </a:lnSpc>
              <a:spcBef>
                <a:spcPts val="0"/>
              </a:spcBef>
              <a:spcAft>
                <a:spcPts val="0"/>
              </a:spcAft>
              <a:buSzPts val="2000"/>
              <a:buChar char="■"/>
              <a:defRPr/>
            </a:lvl6pPr>
            <a:lvl7pPr marL="3200400" lvl="6" indent="-355600" algn="r" rtl="0">
              <a:lnSpc>
                <a:spcPct val="115000"/>
              </a:lnSpc>
              <a:spcBef>
                <a:spcPts val="0"/>
              </a:spcBef>
              <a:spcAft>
                <a:spcPts val="0"/>
              </a:spcAft>
              <a:buSzPts val="2000"/>
              <a:buChar char="●"/>
              <a:defRPr/>
            </a:lvl7pPr>
            <a:lvl8pPr marL="3657600" lvl="7" indent="-355600" algn="r" rtl="0">
              <a:lnSpc>
                <a:spcPct val="115000"/>
              </a:lnSpc>
              <a:spcBef>
                <a:spcPts val="0"/>
              </a:spcBef>
              <a:spcAft>
                <a:spcPts val="0"/>
              </a:spcAft>
              <a:buSzPts val="2000"/>
              <a:buChar char="○"/>
              <a:defRPr/>
            </a:lvl8pPr>
            <a:lvl9pPr marL="4114800" lvl="8" indent="-355600" algn="r" rtl="0">
              <a:lnSpc>
                <a:spcPct val="115000"/>
              </a:lnSpc>
              <a:spcBef>
                <a:spcPts val="0"/>
              </a:spcBef>
              <a:spcAft>
                <a:spcPts val="0"/>
              </a:spcAft>
              <a:buSzPts val="2000"/>
              <a:buChar char="■"/>
              <a:defRPr/>
            </a:lvl9pPr>
          </a:lstStyle>
          <a:p>
            <a:endParaRPr/>
          </a:p>
        </p:txBody>
      </p:sp>
      <p:sp>
        <p:nvSpPr>
          <p:cNvPr id="192" name="Google Shape;192;p35"/>
          <p:cNvSpPr txBox="1">
            <a:spLocks noGrp="1"/>
          </p:cNvSpPr>
          <p:nvPr>
            <p:ph type="title" idx="3"/>
          </p:nvPr>
        </p:nvSpPr>
        <p:spPr>
          <a:xfrm>
            <a:off x="-28659" y="3309"/>
            <a:ext cx="6148200" cy="573000"/>
          </a:xfrm>
          <a:prstGeom prst="rect">
            <a:avLst/>
          </a:prstGeom>
          <a:noFill/>
          <a:ln>
            <a:noFill/>
          </a:ln>
        </p:spPr>
        <p:txBody>
          <a:bodyPr spcFirstLastPara="1" wrap="square" lIns="93500" tIns="93500" rIns="93500" bIns="93500" anchor="ctr" anchorCtr="0">
            <a:normAutofit/>
          </a:bodyPr>
          <a:lstStyle>
            <a:lvl1pPr lvl="0" algn="r" rtl="0">
              <a:lnSpc>
                <a:spcPct val="100000"/>
              </a:lnSpc>
              <a:spcBef>
                <a:spcPts val="0"/>
              </a:spcBef>
              <a:spcAft>
                <a:spcPts val="0"/>
              </a:spcAft>
              <a:buClr>
                <a:schemeClr val="lt1"/>
              </a:buClr>
              <a:buSzPts val="2900"/>
              <a:buFont typeface="EB Garamond"/>
              <a:buNone/>
              <a:defRPr>
                <a:solidFill>
                  <a:schemeClr val="lt1"/>
                </a:solidFill>
                <a:latin typeface="EB Garamond"/>
                <a:ea typeface="EB Garamond"/>
                <a:cs typeface="EB Garamond"/>
                <a:sym typeface="EB Garamond"/>
              </a:defRPr>
            </a:lvl1pPr>
            <a:lvl2pPr lvl="1" algn="r" rtl="0">
              <a:lnSpc>
                <a:spcPct val="100000"/>
              </a:lnSpc>
              <a:spcBef>
                <a:spcPts val="0"/>
              </a:spcBef>
              <a:spcAft>
                <a:spcPts val="0"/>
              </a:spcAft>
              <a:buClr>
                <a:schemeClr val="lt1"/>
              </a:buClr>
              <a:buSzPts val="2900"/>
              <a:buFont typeface="EB Garamond"/>
              <a:buNone/>
              <a:defRPr>
                <a:solidFill>
                  <a:schemeClr val="lt1"/>
                </a:solidFill>
                <a:latin typeface="EB Garamond"/>
                <a:ea typeface="EB Garamond"/>
                <a:cs typeface="EB Garamond"/>
                <a:sym typeface="EB Garamond"/>
              </a:defRPr>
            </a:lvl2pPr>
            <a:lvl3pPr lvl="2" algn="r" rtl="0">
              <a:lnSpc>
                <a:spcPct val="100000"/>
              </a:lnSpc>
              <a:spcBef>
                <a:spcPts val="0"/>
              </a:spcBef>
              <a:spcAft>
                <a:spcPts val="0"/>
              </a:spcAft>
              <a:buClr>
                <a:schemeClr val="lt1"/>
              </a:buClr>
              <a:buSzPts val="2900"/>
              <a:buFont typeface="EB Garamond"/>
              <a:buNone/>
              <a:defRPr>
                <a:solidFill>
                  <a:schemeClr val="lt1"/>
                </a:solidFill>
                <a:latin typeface="EB Garamond"/>
                <a:ea typeface="EB Garamond"/>
                <a:cs typeface="EB Garamond"/>
                <a:sym typeface="EB Garamond"/>
              </a:defRPr>
            </a:lvl3pPr>
            <a:lvl4pPr lvl="3" algn="r" rtl="0">
              <a:lnSpc>
                <a:spcPct val="100000"/>
              </a:lnSpc>
              <a:spcBef>
                <a:spcPts val="0"/>
              </a:spcBef>
              <a:spcAft>
                <a:spcPts val="0"/>
              </a:spcAft>
              <a:buClr>
                <a:schemeClr val="lt1"/>
              </a:buClr>
              <a:buSzPts val="2900"/>
              <a:buFont typeface="EB Garamond"/>
              <a:buNone/>
              <a:defRPr>
                <a:solidFill>
                  <a:schemeClr val="lt1"/>
                </a:solidFill>
                <a:latin typeface="EB Garamond"/>
                <a:ea typeface="EB Garamond"/>
                <a:cs typeface="EB Garamond"/>
                <a:sym typeface="EB Garamond"/>
              </a:defRPr>
            </a:lvl4pPr>
            <a:lvl5pPr lvl="4" algn="r" rtl="0">
              <a:lnSpc>
                <a:spcPct val="100000"/>
              </a:lnSpc>
              <a:spcBef>
                <a:spcPts val="0"/>
              </a:spcBef>
              <a:spcAft>
                <a:spcPts val="0"/>
              </a:spcAft>
              <a:buClr>
                <a:schemeClr val="lt1"/>
              </a:buClr>
              <a:buSzPts val="2900"/>
              <a:buFont typeface="EB Garamond"/>
              <a:buNone/>
              <a:defRPr>
                <a:solidFill>
                  <a:schemeClr val="lt1"/>
                </a:solidFill>
                <a:latin typeface="EB Garamond"/>
                <a:ea typeface="EB Garamond"/>
                <a:cs typeface="EB Garamond"/>
                <a:sym typeface="EB Garamond"/>
              </a:defRPr>
            </a:lvl5pPr>
            <a:lvl6pPr lvl="5" algn="r" rtl="0">
              <a:lnSpc>
                <a:spcPct val="100000"/>
              </a:lnSpc>
              <a:spcBef>
                <a:spcPts val="0"/>
              </a:spcBef>
              <a:spcAft>
                <a:spcPts val="0"/>
              </a:spcAft>
              <a:buClr>
                <a:schemeClr val="lt1"/>
              </a:buClr>
              <a:buSzPts val="2900"/>
              <a:buFont typeface="EB Garamond"/>
              <a:buNone/>
              <a:defRPr>
                <a:solidFill>
                  <a:schemeClr val="lt1"/>
                </a:solidFill>
                <a:latin typeface="EB Garamond"/>
                <a:ea typeface="EB Garamond"/>
                <a:cs typeface="EB Garamond"/>
                <a:sym typeface="EB Garamond"/>
              </a:defRPr>
            </a:lvl6pPr>
            <a:lvl7pPr lvl="6" algn="r" rtl="0">
              <a:lnSpc>
                <a:spcPct val="100000"/>
              </a:lnSpc>
              <a:spcBef>
                <a:spcPts val="0"/>
              </a:spcBef>
              <a:spcAft>
                <a:spcPts val="0"/>
              </a:spcAft>
              <a:buClr>
                <a:schemeClr val="lt1"/>
              </a:buClr>
              <a:buSzPts val="2900"/>
              <a:buFont typeface="EB Garamond"/>
              <a:buNone/>
              <a:defRPr>
                <a:solidFill>
                  <a:schemeClr val="lt1"/>
                </a:solidFill>
                <a:latin typeface="EB Garamond"/>
                <a:ea typeface="EB Garamond"/>
                <a:cs typeface="EB Garamond"/>
                <a:sym typeface="EB Garamond"/>
              </a:defRPr>
            </a:lvl7pPr>
            <a:lvl8pPr lvl="7" algn="r" rtl="0">
              <a:lnSpc>
                <a:spcPct val="100000"/>
              </a:lnSpc>
              <a:spcBef>
                <a:spcPts val="0"/>
              </a:spcBef>
              <a:spcAft>
                <a:spcPts val="0"/>
              </a:spcAft>
              <a:buClr>
                <a:schemeClr val="lt1"/>
              </a:buClr>
              <a:buSzPts val="2900"/>
              <a:buFont typeface="EB Garamond"/>
              <a:buNone/>
              <a:defRPr>
                <a:solidFill>
                  <a:schemeClr val="lt1"/>
                </a:solidFill>
                <a:latin typeface="EB Garamond"/>
                <a:ea typeface="EB Garamond"/>
                <a:cs typeface="EB Garamond"/>
                <a:sym typeface="EB Garamond"/>
              </a:defRPr>
            </a:lvl8pPr>
            <a:lvl9pPr lvl="8" algn="r" rtl="0">
              <a:lnSpc>
                <a:spcPct val="100000"/>
              </a:lnSpc>
              <a:spcBef>
                <a:spcPts val="0"/>
              </a:spcBef>
              <a:spcAft>
                <a:spcPts val="0"/>
              </a:spcAft>
              <a:buClr>
                <a:schemeClr val="lt1"/>
              </a:buClr>
              <a:buSzPts val="2900"/>
              <a:buFont typeface="EB Garamond"/>
              <a:buNone/>
              <a:defRPr>
                <a:solidFill>
                  <a:schemeClr val="lt1"/>
                </a:solidFill>
                <a:latin typeface="EB Garamond"/>
                <a:ea typeface="EB Garamond"/>
                <a:cs typeface="EB Garamond"/>
                <a:sym typeface="EB Garamond"/>
              </a:defRPr>
            </a:lvl9pPr>
          </a:lstStyle>
          <a:p>
            <a:endParaRPr/>
          </a:p>
        </p:txBody>
      </p:sp>
      <p:sp>
        <p:nvSpPr>
          <p:cNvPr id="193" name="Google Shape;193;p35"/>
          <p:cNvSpPr txBox="1">
            <a:spLocks noGrp="1"/>
          </p:cNvSpPr>
          <p:nvPr>
            <p:ph type="title" idx="4"/>
          </p:nvPr>
        </p:nvSpPr>
        <p:spPr>
          <a:xfrm>
            <a:off x="6119545" y="3309"/>
            <a:ext cx="3024600" cy="573000"/>
          </a:xfrm>
          <a:prstGeom prst="rect">
            <a:avLst/>
          </a:prstGeom>
          <a:noFill/>
          <a:ln>
            <a:noFill/>
          </a:ln>
        </p:spPr>
        <p:txBody>
          <a:bodyPr spcFirstLastPara="1" wrap="square" lIns="93500" tIns="93500" rIns="93500" bIns="93500" anchor="ctr" anchorCtr="0">
            <a:normAutofit/>
          </a:bodyPr>
          <a:lstStyle>
            <a:lvl1pPr lvl="0" algn="l" rtl="0">
              <a:lnSpc>
                <a:spcPct val="100000"/>
              </a:lnSpc>
              <a:spcBef>
                <a:spcPts val="0"/>
              </a:spcBef>
              <a:spcAft>
                <a:spcPts val="0"/>
              </a:spcAft>
              <a:buClr>
                <a:schemeClr val="lt1"/>
              </a:buClr>
              <a:buSzPts val="2900"/>
              <a:buFont typeface="EB Garamond"/>
              <a:buNone/>
              <a:defRPr>
                <a:solidFill>
                  <a:schemeClr val="lt1"/>
                </a:solidFill>
                <a:latin typeface="EB Garamond"/>
                <a:ea typeface="EB Garamond"/>
                <a:cs typeface="EB Garamond"/>
                <a:sym typeface="EB Garamond"/>
              </a:defRPr>
            </a:lvl1pPr>
            <a:lvl2pPr lvl="1" algn="l" rtl="0">
              <a:lnSpc>
                <a:spcPct val="100000"/>
              </a:lnSpc>
              <a:spcBef>
                <a:spcPts val="0"/>
              </a:spcBef>
              <a:spcAft>
                <a:spcPts val="0"/>
              </a:spcAft>
              <a:buClr>
                <a:schemeClr val="lt1"/>
              </a:buClr>
              <a:buSzPts val="2900"/>
              <a:buFont typeface="EB Garamond"/>
              <a:buNone/>
              <a:defRPr>
                <a:solidFill>
                  <a:schemeClr val="lt1"/>
                </a:solidFill>
                <a:latin typeface="EB Garamond"/>
                <a:ea typeface="EB Garamond"/>
                <a:cs typeface="EB Garamond"/>
                <a:sym typeface="EB Garamond"/>
              </a:defRPr>
            </a:lvl2pPr>
            <a:lvl3pPr lvl="2" algn="l" rtl="0">
              <a:lnSpc>
                <a:spcPct val="100000"/>
              </a:lnSpc>
              <a:spcBef>
                <a:spcPts val="0"/>
              </a:spcBef>
              <a:spcAft>
                <a:spcPts val="0"/>
              </a:spcAft>
              <a:buClr>
                <a:schemeClr val="lt1"/>
              </a:buClr>
              <a:buSzPts val="2900"/>
              <a:buFont typeface="EB Garamond"/>
              <a:buNone/>
              <a:defRPr>
                <a:solidFill>
                  <a:schemeClr val="lt1"/>
                </a:solidFill>
                <a:latin typeface="EB Garamond"/>
                <a:ea typeface="EB Garamond"/>
                <a:cs typeface="EB Garamond"/>
                <a:sym typeface="EB Garamond"/>
              </a:defRPr>
            </a:lvl3pPr>
            <a:lvl4pPr lvl="3" algn="l" rtl="0">
              <a:lnSpc>
                <a:spcPct val="100000"/>
              </a:lnSpc>
              <a:spcBef>
                <a:spcPts val="0"/>
              </a:spcBef>
              <a:spcAft>
                <a:spcPts val="0"/>
              </a:spcAft>
              <a:buClr>
                <a:schemeClr val="lt1"/>
              </a:buClr>
              <a:buSzPts val="2900"/>
              <a:buFont typeface="EB Garamond"/>
              <a:buNone/>
              <a:defRPr>
                <a:solidFill>
                  <a:schemeClr val="lt1"/>
                </a:solidFill>
                <a:latin typeface="EB Garamond"/>
                <a:ea typeface="EB Garamond"/>
                <a:cs typeface="EB Garamond"/>
                <a:sym typeface="EB Garamond"/>
              </a:defRPr>
            </a:lvl4pPr>
            <a:lvl5pPr lvl="4" algn="l" rtl="0">
              <a:lnSpc>
                <a:spcPct val="100000"/>
              </a:lnSpc>
              <a:spcBef>
                <a:spcPts val="0"/>
              </a:spcBef>
              <a:spcAft>
                <a:spcPts val="0"/>
              </a:spcAft>
              <a:buClr>
                <a:schemeClr val="lt1"/>
              </a:buClr>
              <a:buSzPts val="2900"/>
              <a:buFont typeface="EB Garamond"/>
              <a:buNone/>
              <a:defRPr>
                <a:solidFill>
                  <a:schemeClr val="lt1"/>
                </a:solidFill>
                <a:latin typeface="EB Garamond"/>
                <a:ea typeface="EB Garamond"/>
                <a:cs typeface="EB Garamond"/>
                <a:sym typeface="EB Garamond"/>
              </a:defRPr>
            </a:lvl5pPr>
            <a:lvl6pPr lvl="5" algn="l" rtl="0">
              <a:lnSpc>
                <a:spcPct val="100000"/>
              </a:lnSpc>
              <a:spcBef>
                <a:spcPts val="0"/>
              </a:spcBef>
              <a:spcAft>
                <a:spcPts val="0"/>
              </a:spcAft>
              <a:buClr>
                <a:schemeClr val="lt1"/>
              </a:buClr>
              <a:buSzPts val="2900"/>
              <a:buFont typeface="EB Garamond"/>
              <a:buNone/>
              <a:defRPr>
                <a:solidFill>
                  <a:schemeClr val="lt1"/>
                </a:solidFill>
                <a:latin typeface="EB Garamond"/>
                <a:ea typeface="EB Garamond"/>
                <a:cs typeface="EB Garamond"/>
                <a:sym typeface="EB Garamond"/>
              </a:defRPr>
            </a:lvl6pPr>
            <a:lvl7pPr lvl="6" algn="l" rtl="0">
              <a:lnSpc>
                <a:spcPct val="100000"/>
              </a:lnSpc>
              <a:spcBef>
                <a:spcPts val="0"/>
              </a:spcBef>
              <a:spcAft>
                <a:spcPts val="0"/>
              </a:spcAft>
              <a:buClr>
                <a:schemeClr val="lt1"/>
              </a:buClr>
              <a:buSzPts val="2900"/>
              <a:buFont typeface="EB Garamond"/>
              <a:buNone/>
              <a:defRPr>
                <a:solidFill>
                  <a:schemeClr val="lt1"/>
                </a:solidFill>
                <a:latin typeface="EB Garamond"/>
                <a:ea typeface="EB Garamond"/>
                <a:cs typeface="EB Garamond"/>
                <a:sym typeface="EB Garamond"/>
              </a:defRPr>
            </a:lvl7pPr>
            <a:lvl8pPr lvl="7" algn="l" rtl="0">
              <a:lnSpc>
                <a:spcPct val="100000"/>
              </a:lnSpc>
              <a:spcBef>
                <a:spcPts val="0"/>
              </a:spcBef>
              <a:spcAft>
                <a:spcPts val="0"/>
              </a:spcAft>
              <a:buClr>
                <a:schemeClr val="lt1"/>
              </a:buClr>
              <a:buSzPts val="2900"/>
              <a:buFont typeface="EB Garamond"/>
              <a:buNone/>
              <a:defRPr>
                <a:solidFill>
                  <a:schemeClr val="lt1"/>
                </a:solidFill>
                <a:latin typeface="EB Garamond"/>
                <a:ea typeface="EB Garamond"/>
                <a:cs typeface="EB Garamond"/>
                <a:sym typeface="EB Garamond"/>
              </a:defRPr>
            </a:lvl8pPr>
            <a:lvl9pPr lvl="8" algn="l" rtl="0">
              <a:lnSpc>
                <a:spcPct val="100000"/>
              </a:lnSpc>
              <a:spcBef>
                <a:spcPts val="0"/>
              </a:spcBef>
              <a:spcAft>
                <a:spcPts val="0"/>
              </a:spcAft>
              <a:buClr>
                <a:schemeClr val="lt1"/>
              </a:buClr>
              <a:buSzPts val="2900"/>
              <a:buFont typeface="EB Garamond"/>
              <a:buNone/>
              <a:defRPr>
                <a:solidFill>
                  <a:schemeClr val="lt1"/>
                </a:solidFill>
                <a:latin typeface="EB Garamond"/>
                <a:ea typeface="EB Garamond"/>
                <a:cs typeface="EB Garamond"/>
                <a:sym typeface="EB Garamond"/>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Pitt" type="tx">
  <p:cSld name="TITLE_AND_BODY">
    <p:spTree>
      <p:nvGrpSpPr>
        <p:cNvPr id="1" name="Shape 194"/>
        <p:cNvGrpSpPr/>
        <p:nvPr/>
      </p:nvGrpSpPr>
      <p:grpSpPr>
        <a:xfrm>
          <a:off x="0" y="0"/>
          <a:ext cx="0" cy="0"/>
          <a:chOff x="0" y="0"/>
          <a:chExt cx="0" cy="0"/>
        </a:xfrm>
      </p:grpSpPr>
      <p:sp>
        <p:nvSpPr>
          <p:cNvPr id="195" name="Google Shape;195;p36"/>
          <p:cNvSpPr txBox="1">
            <a:spLocks noGrp="1"/>
          </p:cNvSpPr>
          <p:nvPr>
            <p:ph type="title"/>
          </p:nvPr>
        </p:nvSpPr>
        <p:spPr>
          <a:xfrm>
            <a:off x="475886" y="50426"/>
            <a:ext cx="8192100" cy="463200"/>
          </a:xfrm>
          <a:prstGeom prst="rect">
            <a:avLst/>
          </a:prstGeom>
          <a:noFill/>
          <a:ln>
            <a:noFill/>
          </a:ln>
        </p:spPr>
        <p:txBody>
          <a:bodyPr spcFirstLastPara="1" wrap="square" lIns="93500" tIns="93500" rIns="93500" bIns="93500" anchor="b" anchorCtr="0">
            <a:normAutofit/>
          </a:bodyPr>
          <a:lstStyle>
            <a:lvl1pPr lvl="0" algn="l" rtl="0">
              <a:lnSpc>
                <a:spcPct val="100000"/>
              </a:lnSpc>
              <a:spcBef>
                <a:spcPts val="0"/>
              </a:spcBef>
              <a:spcAft>
                <a:spcPts val="0"/>
              </a:spcAft>
              <a:buSzPts val="2900"/>
              <a:buNone/>
              <a:defRPr/>
            </a:lvl1pPr>
            <a:lvl2pPr lvl="1" algn="l" rtl="0">
              <a:lnSpc>
                <a:spcPct val="100000"/>
              </a:lnSpc>
              <a:spcBef>
                <a:spcPts val="0"/>
              </a:spcBef>
              <a:spcAft>
                <a:spcPts val="0"/>
              </a:spcAft>
              <a:buSzPts val="2900"/>
              <a:buNone/>
              <a:defRPr/>
            </a:lvl2pPr>
            <a:lvl3pPr lvl="2" algn="l" rtl="0">
              <a:lnSpc>
                <a:spcPct val="100000"/>
              </a:lnSpc>
              <a:spcBef>
                <a:spcPts val="0"/>
              </a:spcBef>
              <a:spcAft>
                <a:spcPts val="0"/>
              </a:spcAft>
              <a:buSzPts val="2900"/>
              <a:buNone/>
              <a:defRPr/>
            </a:lvl3pPr>
            <a:lvl4pPr lvl="3" algn="l" rtl="0">
              <a:lnSpc>
                <a:spcPct val="100000"/>
              </a:lnSpc>
              <a:spcBef>
                <a:spcPts val="0"/>
              </a:spcBef>
              <a:spcAft>
                <a:spcPts val="0"/>
              </a:spcAft>
              <a:buSzPts val="2900"/>
              <a:buNone/>
              <a:defRPr/>
            </a:lvl4pPr>
            <a:lvl5pPr lvl="4" algn="l" rtl="0">
              <a:lnSpc>
                <a:spcPct val="100000"/>
              </a:lnSpc>
              <a:spcBef>
                <a:spcPts val="0"/>
              </a:spcBef>
              <a:spcAft>
                <a:spcPts val="0"/>
              </a:spcAft>
              <a:buSzPts val="2900"/>
              <a:buNone/>
              <a:defRPr/>
            </a:lvl5pPr>
            <a:lvl6pPr lvl="5" algn="l" rtl="0">
              <a:lnSpc>
                <a:spcPct val="100000"/>
              </a:lnSpc>
              <a:spcBef>
                <a:spcPts val="0"/>
              </a:spcBef>
              <a:spcAft>
                <a:spcPts val="0"/>
              </a:spcAft>
              <a:buSzPts val="2900"/>
              <a:buNone/>
              <a:defRPr/>
            </a:lvl6pPr>
            <a:lvl7pPr lvl="6" algn="l" rtl="0">
              <a:lnSpc>
                <a:spcPct val="100000"/>
              </a:lnSpc>
              <a:spcBef>
                <a:spcPts val="0"/>
              </a:spcBef>
              <a:spcAft>
                <a:spcPts val="0"/>
              </a:spcAft>
              <a:buSzPts val="2900"/>
              <a:buNone/>
              <a:defRPr/>
            </a:lvl7pPr>
            <a:lvl8pPr lvl="7" algn="l" rtl="0">
              <a:lnSpc>
                <a:spcPct val="100000"/>
              </a:lnSpc>
              <a:spcBef>
                <a:spcPts val="0"/>
              </a:spcBef>
              <a:spcAft>
                <a:spcPts val="0"/>
              </a:spcAft>
              <a:buSzPts val="2900"/>
              <a:buNone/>
              <a:defRPr/>
            </a:lvl8pPr>
            <a:lvl9pPr lvl="8" algn="l" rtl="0">
              <a:lnSpc>
                <a:spcPct val="100000"/>
              </a:lnSpc>
              <a:spcBef>
                <a:spcPts val="0"/>
              </a:spcBef>
              <a:spcAft>
                <a:spcPts val="0"/>
              </a:spcAft>
              <a:buSzPts val="2900"/>
              <a:buNone/>
              <a:defRPr/>
            </a:lvl9pPr>
          </a:lstStyle>
          <a:p>
            <a:endParaRPr/>
          </a:p>
        </p:txBody>
      </p:sp>
      <p:sp>
        <p:nvSpPr>
          <p:cNvPr id="196" name="Google Shape;196;p36"/>
          <p:cNvSpPr txBox="1">
            <a:spLocks noGrp="1"/>
          </p:cNvSpPr>
          <p:nvPr>
            <p:ph type="body" idx="1"/>
          </p:nvPr>
        </p:nvSpPr>
        <p:spPr>
          <a:xfrm>
            <a:off x="475886" y="596531"/>
            <a:ext cx="8192100" cy="3972300"/>
          </a:xfrm>
          <a:prstGeom prst="rect">
            <a:avLst/>
          </a:prstGeom>
          <a:noFill/>
          <a:ln>
            <a:noFill/>
          </a:ln>
        </p:spPr>
        <p:txBody>
          <a:bodyPr spcFirstLastPara="1" wrap="square" lIns="93500" tIns="93500" rIns="93500" bIns="93500" anchor="t" anchorCtr="0">
            <a:normAutofit/>
          </a:bodyPr>
          <a:lstStyle>
            <a:lvl1pPr marL="457200" lvl="0" indent="-361950" algn="l" rtl="0">
              <a:lnSpc>
                <a:spcPct val="115000"/>
              </a:lnSpc>
              <a:spcBef>
                <a:spcPts val="0"/>
              </a:spcBef>
              <a:spcAft>
                <a:spcPts val="0"/>
              </a:spcAft>
              <a:buSzPts val="2100"/>
              <a:buChar char="●"/>
              <a:defRPr sz="2100"/>
            </a:lvl1pPr>
            <a:lvl2pPr marL="914400" lvl="1" indent="-336550" algn="l" rtl="0">
              <a:lnSpc>
                <a:spcPct val="115000"/>
              </a:lnSpc>
              <a:spcBef>
                <a:spcPts val="0"/>
              </a:spcBef>
              <a:spcAft>
                <a:spcPts val="0"/>
              </a:spcAft>
              <a:buSzPts val="1700"/>
              <a:buChar char="○"/>
              <a:defRPr sz="1700"/>
            </a:lvl2pPr>
            <a:lvl3pPr marL="1371600" lvl="2" indent="-336550" algn="l" rtl="0">
              <a:lnSpc>
                <a:spcPct val="115000"/>
              </a:lnSpc>
              <a:spcBef>
                <a:spcPts val="0"/>
              </a:spcBef>
              <a:spcAft>
                <a:spcPts val="0"/>
              </a:spcAft>
              <a:buSzPts val="1700"/>
              <a:buChar char="■"/>
              <a:defRPr sz="1700"/>
            </a:lvl3pPr>
            <a:lvl4pPr marL="1828800" lvl="3" indent="-323850" algn="l" rtl="0">
              <a:lnSpc>
                <a:spcPct val="115000"/>
              </a:lnSpc>
              <a:spcBef>
                <a:spcPts val="0"/>
              </a:spcBef>
              <a:spcAft>
                <a:spcPts val="0"/>
              </a:spcAft>
              <a:buSzPts val="1500"/>
              <a:buChar char="●"/>
              <a:defRPr sz="1500"/>
            </a:lvl4pPr>
            <a:lvl5pPr marL="2286000" lvl="4" indent="-323850" algn="l" rtl="0">
              <a:lnSpc>
                <a:spcPct val="115000"/>
              </a:lnSpc>
              <a:spcBef>
                <a:spcPts val="0"/>
              </a:spcBef>
              <a:spcAft>
                <a:spcPts val="0"/>
              </a:spcAft>
              <a:buSzPts val="1500"/>
              <a:buChar char="○"/>
              <a:defRPr sz="1500"/>
            </a:lvl5pPr>
            <a:lvl6pPr marL="2743200" lvl="5" indent="-323850" algn="l" rtl="0">
              <a:lnSpc>
                <a:spcPct val="115000"/>
              </a:lnSpc>
              <a:spcBef>
                <a:spcPts val="0"/>
              </a:spcBef>
              <a:spcAft>
                <a:spcPts val="0"/>
              </a:spcAft>
              <a:buSzPts val="1500"/>
              <a:buChar char="■"/>
              <a:defRPr sz="1500"/>
            </a:lvl6pPr>
            <a:lvl7pPr marL="3200400" lvl="6" indent="-323850" algn="l" rtl="0">
              <a:lnSpc>
                <a:spcPct val="115000"/>
              </a:lnSpc>
              <a:spcBef>
                <a:spcPts val="0"/>
              </a:spcBef>
              <a:spcAft>
                <a:spcPts val="0"/>
              </a:spcAft>
              <a:buSzPts val="1500"/>
              <a:buChar char="●"/>
              <a:defRPr sz="1500"/>
            </a:lvl7pPr>
            <a:lvl8pPr marL="3657600" lvl="7" indent="-323850" algn="l" rtl="0">
              <a:lnSpc>
                <a:spcPct val="115000"/>
              </a:lnSpc>
              <a:spcBef>
                <a:spcPts val="0"/>
              </a:spcBef>
              <a:spcAft>
                <a:spcPts val="0"/>
              </a:spcAft>
              <a:buSzPts val="1500"/>
              <a:buChar char="○"/>
              <a:defRPr sz="1500"/>
            </a:lvl8pPr>
            <a:lvl9pPr marL="4114800" lvl="8" indent="-323850" algn="l" rtl="0">
              <a:lnSpc>
                <a:spcPct val="115000"/>
              </a:lnSpc>
              <a:spcBef>
                <a:spcPts val="0"/>
              </a:spcBef>
              <a:spcAft>
                <a:spcPts val="0"/>
              </a:spcAft>
              <a:buSzPts val="1500"/>
              <a:buChar char="■"/>
              <a:defRPr sz="1500"/>
            </a:lvl9pPr>
          </a:lstStyle>
          <a:p>
            <a:endParaRPr/>
          </a:p>
        </p:txBody>
      </p:sp>
      <p:sp>
        <p:nvSpPr>
          <p:cNvPr id="197" name="Google Shape;197;p36"/>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lvl1pPr marL="0" marR="0" lvl="0"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
              <a:t>‹#›</a:t>
            </a:fld>
            <a:endParaRPr/>
          </a:p>
        </p:txBody>
      </p:sp>
      <p:sp>
        <p:nvSpPr>
          <p:cNvPr id="198" name="Google Shape;198;p36"/>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lvl1pPr marL="0" marR="0" lvl="0"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l" rtl="0">
              <a:spcBef>
                <a:spcPts val="0"/>
              </a:spcBef>
              <a:spcAft>
                <a:spcPts val="0"/>
              </a:spcAft>
              <a:buNone/>
            </a:pPr>
            <a:r>
              <a:rPr lang="en"/>
              <a:t>Shinwoo Kim - CS 0449</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99"/>
        <p:cNvGrpSpPr/>
        <p:nvPr/>
      </p:nvGrpSpPr>
      <p:grpSpPr>
        <a:xfrm>
          <a:off x="0" y="0"/>
          <a:ext cx="0" cy="0"/>
          <a:chOff x="0" y="0"/>
          <a:chExt cx="0" cy="0"/>
        </a:xfrm>
      </p:grpSpPr>
      <p:sp>
        <p:nvSpPr>
          <p:cNvPr id="200" name="Google Shape;200;p37"/>
          <p:cNvSpPr/>
          <p:nvPr/>
        </p:nvSpPr>
        <p:spPr>
          <a:xfrm>
            <a:off x="4572000" y="-125"/>
            <a:ext cx="4572000" cy="5143500"/>
          </a:xfrm>
          <a:prstGeom prst="rect">
            <a:avLst/>
          </a:prstGeom>
          <a:solidFill>
            <a:schemeClr val="lt2"/>
          </a:solidFill>
          <a:ln>
            <a:noFill/>
          </a:ln>
        </p:spPr>
        <p:txBody>
          <a:bodyPr spcFirstLastPara="1" wrap="square" lIns="93500" tIns="93500" rIns="93500" bIns="935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p37"/>
          <p:cNvSpPr txBox="1">
            <a:spLocks noGrp="1"/>
          </p:cNvSpPr>
          <p:nvPr>
            <p:ph type="title"/>
          </p:nvPr>
        </p:nvSpPr>
        <p:spPr>
          <a:xfrm>
            <a:off x="265500" y="1233175"/>
            <a:ext cx="4045200" cy="1482300"/>
          </a:xfrm>
          <a:prstGeom prst="rect">
            <a:avLst/>
          </a:prstGeom>
          <a:noFill/>
          <a:ln>
            <a:noFill/>
          </a:ln>
        </p:spPr>
        <p:txBody>
          <a:bodyPr spcFirstLastPara="1" wrap="square" lIns="93500" tIns="93500" rIns="93500" bIns="93500" anchor="b" anchorCtr="0">
            <a:normAutofit/>
          </a:bodyPr>
          <a:lstStyle>
            <a:lvl1pPr lvl="0" algn="ctr" rtl="0">
              <a:lnSpc>
                <a:spcPct val="100000"/>
              </a:lnSpc>
              <a:spcBef>
                <a:spcPts val="0"/>
              </a:spcBef>
              <a:spcAft>
                <a:spcPts val="0"/>
              </a:spcAft>
              <a:buSzPts val="4300"/>
              <a:buNone/>
              <a:defRPr sz="4300"/>
            </a:lvl1pPr>
            <a:lvl2pPr lvl="1" algn="ctr" rtl="0">
              <a:lnSpc>
                <a:spcPct val="100000"/>
              </a:lnSpc>
              <a:spcBef>
                <a:spcPts val="0"/>
              </a:spcBef>
              <a:spcAft>
                <a:spcPts val="0"/>
              </a:spcAft>
              <a:buSzPts val="4300"/>
              <a:buNone/>
              <a:defRPr sz="4300"/>
            </a:lvl2pPr>
            <a:lvl3pPr lvl="2" algn="ctr" rtl="0">
              <a:lnSpc>
                <a:spcPct val="100000"/>
              </a:lnSpc>
              <a:spcBef>
                <a:spcPts val="0"/>
              </a:spcBef>
              <a:spcAft>
                <a:spcPts val="0"/>
              </a:spcAft>
              <a:buSzPts val="4300"/>
              <a:buNone/>
              <a:defRPr sz="4300"/>
            </a:lvl3pPr>
            <a:lvl4pPr lvl="3" algn="ctr" rtl="0">
              <a:lnSpc>
                <a:spcPct val="100000"/>
              </a:lnSpc>
              <a:spcBef>
                <a:spcPts val="0"/>
              </a:spcBef>
              <a:spcAft>
                <a:spcPts val="0"/>
              </a:spcAft>
              <a:buSzPts val="4300"/>
              <a:buNone/>
              <a:defRPr sz="4300"/>
            </a:lvl4pPr>
            <a:lvl5pPr lvl="4" algn="ctr" rtl="0">
              <a:lnSpc>
                <a:spcPct val="100000"/>
              </a:lnSpc>
              <a:spcBef>
                <a:spcPts val="0"/>
              </a:spcBef>
              <a:spcAft>
                <a:spcPts val="0"/>
              </a:spcAft>
              <a:buSzPts val="4300"/>
              <a:buNone/>
              <a:defRPr sz="4300"/>
            </a:lvl5pPr>
            <a:lvl6pPr lvl="5" algn="ctr" rtl="0">
              <a:lnSpc>
                <a:spcPct val="100000"/>
              </a:lnSpc>
              <a:spcBef>
                <a:spcPts val="0"/>
              </a:spcBef>
              <a:spcAft>
                <a:spcPts val="0"/>
              </a:spcAft>
              <a:buSzPts val="4300"/>
              <a:buNone/>
              <a:defRPr sz="4300"/>
            </a:lvl6pPr>
            <a:lvl7pPr lvl="6" algn="ctr" rtl="0">
              <a:lnSpc>
                <a:spcPct val="100000"/>
              </a:lnSpc>
              <a:spcBef>
                <a:spcPts val="0"/>
              </a:spcBef>
              <a:spcAft>
                <a:spcPts val="0"/>
              </a:spcAft>
              <a:buSzPts val="4300"/>
              <a:buNone/>
              <a:defRPr sz="4300"/>
            </a:lvl7pPr>
            <a:lvl8pPr lvl="7" algn="ctr" rtl="0">
              <a:lnSpc>
                <a:spcPct val="100000"/>
              </a:lnSpc>
              <a:spcBef>
                <a:spcPts val="0"/>
              </a:spcBef>
              <a:spcAft>
                <a:spcPts val="0"/>
              </a:spcAft>
              <a:buSzPts val="4300"/>
              <a:buNone/>
              <a:defRPr sz="4300"/>
            </a:lvl8pPr>
            <a:lvl9pPr lvl="8" algn="ctr" rtl="0">
              <a:lnSpc>
                <a:spcPct val="100000"/>
              </a:lnSpc>
              <a:spcBef>
                <a:spcPts val="0"/>
              </a:spcBef>
              <a:spcAft>
                <a:spcPts val="0"/>
              </a:spcAft>
              <a:buSzPts val="4300"/>
              <a:buNone/>
              <a:defRPr sz="4300"/>
            </a:lvl9pPr>
          </a:lstStyle>
          <a:p>
            <a:endParaRPr/>
          </a:p>
        </p:txBody>
      </p:sp>
      <p:sp>
        <p:nvSpPr>
          <p:cNvPr id="202" name="Google Shape;202;p37"/>
          <p:cNvSpPr txBox="1">
            <a:spLocks noGrp="1"/>
          </p:cNvSpPr>
          <p:nvPr>
            <p:ph type="subTitle" idx="1"/>
          </p:nvPr>
        </p:nvSpPr>
        <p:spPr>
          <a:xfrm>
            <a:off x="265500" y="2803075"/>
            <a:ext cx="4045200" cy="1235100"/>
          </a:xfrm>
          <a:prstGeom prst="rect">
            <a:avLst/>
          </a:prstGeom>
          <a:noFill/>
          <a:ln>
            <a:noFill/>
          </a:ln>
        </p:spPr>
        <p:txBody>
          <a:bodyPr spcFirstLastPara="1" wrap="square" lIns="93500" tIns="93500" rIns="93500" bIns="93500"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03" name="Google Shape;203;p37"/>
          <p:cNvSpPr txBox="1">
            <a:spLocks noGrp="1"/>
          </p:cNvSpPr>
          <p:nvPr>
            <p:ph type="body" idx="2"/>
          </p:nvPr>
        </p:nvSpPr>
        <p:spPr>
          <a:xfrm>
            <a:off x="4939500" y="724075"/>
            <a:ext cx="3837000" cy="3695100"/>
          </a:xfrm>
          <a:prstGeom prst="rect">
            <a:avLst/>
          </a:prstGeom>
          <a:noFill/>
          <a:ln>
            <a:noFill/>
          </a:ln>
        </p:spPr>
        <p:txBody>
          <a:bodyPr spcFirstLastPara="1" wrap="square" lIns="93500" tIns="93500" rIns="93500" bIns="93500" anchor="ctr" anchorCtr="0">
            <a:normAutofit/>
          </a:bodyPr>
          <a:lstStyle>
            <a:lvl1pPr marL="457200" lvl="0" indent="-387350" algn="l" rtl="0">
              <a:lnSpc>
                <a:spcPct val="115000"/>
              </a:lnSpc>
              <a:spcBef>
                <a:spcPts val="0"/>
              </a:spcBef>
              <a:spcAft>
                <a:spcPts val="0"/>
              </a:spcAft>
              <a:buSzPts val="2500"/>
              <a:buChar char="●"/>
              <a:defRPr/>
            </a:lvl1pPr>
            <a:lvl2pPr marL="914400" lvl="1" indent="-355600" algn="l" rtl="0">
              <a:lnSpc>
                <a:spcPct val="115000"/>
              </a:lnSpc>
              <a:spcBef>
                <a:spcPts val="0"/>
              </a:spcBef>
              <a:spcAft>
                <a:spcPts val="0"/>
              </a:spcAft>
              <a:buSzPts val="2000"/>
              <a:buChar char="○"/>
              <a:defRPr/>
            </a:lvl2pPr>
            <a:lvl3pPr marL="1371600" lvl="2" indent="-355600" algn="l" rtl="0">
              <a:lnSpc>
                <a:spcPct val="115000"/>
              </a:lnSpc>
              <a:spcBef>
                <a:spcPts val="0"/>
              </a:spcBef>
              <a:spcAft>
                <a:spcPts val="0"/>
              </a:spcAft>
              <a:buSzPts val="2000"/>
              <a:buChar char="■"/>
              <a:defRPr/>
            </a:lvl3pPr>
            <a:lvl4pPr marL="1828800" lvl="3" indent="-355600" algn="l" rtl="0">
              <a:lnSpc>
                <a:spcPct val="115000"/>
              </a:lnSpc>
              <a:spcBef>
                <a:spcPts val="0"/>
              </a:spcBef>
              <a:spcAft>
                <a:spcPts val="0"/>
              </a:spcAft>
              <a:buSzPts val="2000"/>
              <a:buChar char="●"/>
              <a:defRPr/>
            </a:lvl4pPr>
            <a:lvl5pPr marL="2286000" lvl="4" indent="-355600" algn="l" rtl="0">
              <a:lnSpc>
                <a:spcPct val="115000"/>
              </a:lnSpc>
              <a:spcBef>
                <a:spcPts val="0"/>
              </a:spcBef>
              <a:spcAft>
                <a:spcPts val="0"/>
              </a:spcAft>
              <a:buSzPts val="2000"/>
              <a:buChar char="○"/>
              <a:defRPr/>
            </a:lvl5pPr>
            <a:lvl6pPr marL="2743200" lvl="5" indent="-355600" algn="l" rtl="0">
              <a:lnSpc>
                <a:spcPct val="115000"/>
              </a:lnSpc>
              <a:spcBef>
                <a:spcPts val="0"/>
              </a:spcBef>
              <a:spcAft>
                <a:spcPts val="0"/>
              </a:spcAft>
              <a:buSzPts val="2000"/>
              <a:buChar char="■"/>
              <a:defRPr/>
            </a:lvl6pPr>
            <a:lvl7pPr marL="3200400" lvl="6" indent="-355600" algn="l" rtl="0">
              <a:lnSpc>
                <a:spcPct val="115000"/>
              </a:lnSpc>
              <a:spcBef>
                <a:spcPts val="0"/>
              </a:spcBef>
              <a:spcAft>
                <a:spcPts val="0"/>
              </a:spcAft>
              <a:buSzPts val="2000"/>
              <a:buChar char="●"/>
              <a:defRPr/>
            </a:lvl7pPr>
            <a:lvl8pPr marL="3657600" lvl="7" indent="-355600" algn="l" rtl="0">
              <a:lnSpc>
                <a:spcPct val="115000"/>
              </a:lnSpc>
              <a:spcBef>
                <a:spcPts val="0"/>
              </a:spcBef>
              <a:spcAft>
                <a:spcPts val="0"/>
              </a:spcAft>
              <a:buSzPts val="2000"/>
              <a:buChar char="○"/>
              <a:defRPr/>
            </a:lvl8pPr>
            <a:lvl9pPr marL="4114800" lvl="8" indent="-355600" algn="l" rtl="0">
              <a:lnSpc>
                <a:spcPct val="115000"/>
              </a:lnSpc>
              <a:spcBef>
                <a:spcPts val="0"/>
              </a:spcBef>
              <a:spcAft>
                <a:spcPts val="0"/>
              </a:spcAft>
              <a:buSzPts val="2000"/>
              <a:buChar char="■"/>
              <a:defRPr/>
            </a:lvl9pPr>
          </a:lstStyle>
          <a:p>
            <a:endParaRPr/>
          </a:p>
        </p:txBody>
      </p:sp>
      <p:sp>
        <p:nvSpPr>
          <p:cNvPr id="204" name="Google Shape;204;p37"/>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lvl1pPr marL="0" marR="0" lvl="0"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
              <a:t>‹#›</a:t>
            </a:fld>
            <a:endParaRPr/>
          </a:p>
        </p:txBody>
      </p:sp>
      <p:sp>
        <p:nvSpPr>
          <p:cNvPr id="205" name="Google Shape;205;p37"/>
          <p:cNvSpPr txBox="1">
            <a:spLocks noGrp="1"/>
          </p:cNvSpPr>
          <p:nvPr>
            <p:ph type="sldNum" idx="3"/>
          </p:nvPr>
        </p:nvSpPr>
        <p:spPr>
          <a:xfrm>
            <a:off x="-9" y="4749816"/>
            <a:ext cx="1995600" cy="393600"/>
          </a:xfrm>
          <a:prstGeom prst="rect">
            <a:avLst/>
          </a:prstGeom>
          <a:noFill/>
          <a:ln>
            <a:noFill/>
          </a:ln>
        </p:spPr>
        <p:txBody>
          <a:bodyPr spcFirstLastPara="1" wrap="square" lIns="93500" tIns="93500" rIns="93500" bIns="93500" anchor="b" anchorCtr="0">
            <a:normAutofit/>
          </a:bodyPr>
          <a:lstStyle>
            <a:lvl1pPr marL="0" marR="0" lvl="0"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l" rtl="0">
              <a:spcBef>
                <a:spcPts val="0"/>
              </a:spcBef>
              <a:spcAft>
                <a:spcPts val="0"/>
              </a:spcAft>
              <a:buNone/>
            </a:pPr>
            <a:r>
              <a:rPr lang="en" dirty="0"/>
              <a:t>Griffin Hurt - CS 0449</a:t>
            </a:r>
            <a:endParaRPr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6"/>
        <p:cNvGrpSpPr/>
        <p:nvPr/>
      </p:nvGrpSpPr>
      <p:grpSpPr>
        <a:xfrm>
          <a:off x="0" y="0"/>
          <a:ext cx="0" cy="0"/>
          <a:chOff x="0" y="0"/>
          <a:chExt cx="0" cy="0"/>
        </a:xfrm>
      </p:grpSpPr>
      <p:sp>
        <p:nvSpPr>
          <p:cNvPr id="207" name="Google Shape;207;p38"/>
          <p:cNvSpPr txBox="1">
            <a:spLocks noGrp="1"/>
          </p:cNvSpPr>
          <p:nvPr>
            <p:ph type="title"/>
          </p:nvPr>
        </p:nvSpPr>
        <p:spPr>
          <a:xfrm>
            <a:off x="311700" y="2150850"/>
            <a:ext cx="8520600" cy="841800"/>
          </a:xfrm>
          <a:prstGeom prst="rect">
            <a:avLst/>
          </a:prstGeom>
          <a:noFill/>
          <a:ln>
            <a:noFill/>
          </a:ln>
        </p:spPr>
        <p:txBody>
          <a:bodyPr spcFirstLastPara="1" wrap="square" lIns="93500" tIns="93500" rIns="93500" bIns="93500" anchor="ctr" anchorCtr="0">
            <a:normAutofit/>
          </a:bodyPr>
          <a:lstStyle>
            <a:lvl1pPr lvl="0" algn="ctr" rtl="0">
              <a:lnSpc>
                <a:spcPct val="100000"/>
              </a:lnSpc>
              <a:spcBef>
                <a:spcPts val="0"/>
              </a:spcBef>
              <a:spcAft>
                <a:spcPts val="0"/>
              </a:spcAft>
              <a:buSzPts val="3700"/>
              <a:buNone/>
              <a:defRPr sz="3700"/>
            </a:lvl1pPr>
            <a:lvl2pPr lvl="1" algn="ctr" rtl="0">
              <a:lnSpc>
                <a:spcPct val="100000"/>
              </a:lnSpc>
              <a:spcBef>
                <a:spcPts val="0"/>
              </a:spcBef>
              <a:spcAft>
                <a:spcPts val="0"/>
              </a:spcAft>
              <a:buSzPts val="3700"/>
              <a:buNone/>
              <a:defRPr sz="3700"/>
            </a:lvl2pPr>
            <a:lvl3pPr lvl="2" algn="ctr" rtl="0">
              <a:lnSpc>
                <a:spcPct val="100000"/>
              </a:lnSpc>
              <a:spcBef>
                <a:spcPts val="0"/>
              </a:spcBef>
              <a:spcAft>
                <a:spcPts val="0"/>
              </a:spcAft>
              <a:buSzPts val="3700"/>
              <a:buNone/>
              <a:defRPr sz="3700"/>
            </a:lvl3pPr>
            <a:lvl4pPr lvl="3" algn="ctr" rtl="0">
              <a:lnSpc>
                <a:spcPct val="100000"/>
              </a:lnSpc>
              <a:spcBef>
                <a:spcPts val="0"/>
              </a:spcBef>
              <a:spcAft>
                <a:spcPts val="0"/>
              </a:spcAft>
              <a:buSzPts val="3700"/>
              <a:buNone/>
              <a:defRPr sz="3700"/>
            </a:lvl4pPr>
            <a:lvl5pPr lvl="4" algn="ctr" rtl="0">
              <a:lnSpc>
                <a:spcPct val="100000"/>
              </a:lnSpc>
              <a:spcBef>
                <a:spcPts val="0"/>
              </a:spcBef>
              <a:spcAft>
                <a:spcPts val="0"/>
              </a:spcAft>
              <a:buSzPts val="3700"/>
              <a:buNone/>
              <a:defRPr sz="3700"/>
            </a:lvl5pPr>
            <a:lvl6pPr lvl="5" algn="ctr" rtl="0">
              <a:lnSpc>
                <a:spcPct val="100000"/>
              </a:lnSpc>
              <a:spcBef>
                <a:spcPts val="0"/>
              </a:spcBef>
              <a:spcAft>
                <a:spcPts val="0"/>
              </a:spcAft>
              <a:buSzPts val="3700"/>
              <a:buNone/>
              <a:defRPr sz="3700"/>
            </a:lvl6pPr>
            <a:lvl7pPr lvl="6" algn="ctr" rtl="0">
              <a:lnSpc>
                <a:spcPct val="100000"/>
              </a:lnSpc>
              <a:spcBef>
                <a:spcPts val="0"/>
              </a:spcBef>
              <a:spcAft>
                <a:spcPts val="0"/>
              </a:spcAft>
              <a:buSzPts val="3700"/>
              <a:buNone/>
              <a:defRPr sz="3700"/>
            </a:lvl7pPr>
            <a:lvl8pPr lvl="7" algn="ctr" rtl="0">
              <a:lnSpc>
                <a:spcPct val="100000"/>
              </a:lnSpc>
              <a:spcBef>
                <a:spcPts val="0"/>
              </a:spcBef>
              <a:spcAft>
                <a:spcPts val="0"/>
              </a:spcAft>
              <a:buSzPts val="3700"/>
              <a:buNone/>
              <a:defRPr sz="3700"/>
            </a:lvl8pPr>
            <a:lvl9pPr lvl="8" algn="ctr" rtl="0">
              <a:lnSpc>
                <a:spcPct val="100000"/>
              </a:lnSpc>
              <a:spcBef>
                <a:spcPts val="0"/>
              </a:spcBef>
              <a:spcAft>
                <a:spcPts val="0"/>
              </a:spcAft>
              <a:buSzPts val="3700"/>
              <a:buNone/>
              <a:defRPr sz="3700"/>
            </a:lvl9pPr>
          </a:lstStyle>
          <a:p>
            <a:endParaRPr/>
          </a:p>
        </p:txBody>
      </p:sp>
      <p:sp>
        <p:nvSpPr>
          <p:cNvPr id="208" name="Google Shape;208;p38"/>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lvl1pPr marL="0" marR="0" lvl="0"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383400" y="164325"/>
            <a:ext cx="8448900" cy="456000"/>
          </a:xfrm>
          <a:prstGeom prst="rect">
            <a:avLst/>
          </a:prstGeom>
        </p:spPr>
        <p:txBody>
          <a:bodyPr spcFirstLastPara="1" wrap="square" lIns="91425" tIns="91425" rIns="91425" bIns="91425" anchor="ctr" anchorCtr="0">
            <a:norm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7" name="Google Shape;37;p6"/>
          <p:cNvSpPr txBox="1">
            <a:spLocks noGrp="1"/>
          </p:cNvSpPr>
          <p:nvPr>
            <p:ph type="sldNum" idx="12"/>
          </p:nvPr>
        </p:nvSpPr>
        <p:spPr>
          <a:xfrm>
            <a:off x="8283600" y="4822625"/>
            <a:ext cx="548700" cy="312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9"/>
        <p:cNvGrpSpPr/>
        <p:nvPr/>
      </p:nvGrpSpPr>
      <p:grpSpPr>
        <a:xfrm>
          <a:off x="0" y="0"/>
          <a:ext cx="0" cy="0"/>
          <a:chOff x="0" y="0"/>
          <a:chExt cx="0" cy="0"/>
        </a:xfrm>
      </p:grpSpPr>
      <p:sp>
        <p:nvSpPr>
          <p:cNvPr id="210" name="Google Shape;210;p39"/>
          <p:cNvSpPr txBox="1">
            <a:spLocks noGrp="1"/>
          </p:cNvSpPr>
          <p:nvPr>
            <p:ph type="title"/>
          </p:nvPr>
        </p:nvSpPr>
        <p:spPr>
          <a:xfrm>
            <a:off x="475886" y="50426"/>
            <a:ext cx="8192100" cy="463200"/>
          </a:xfrm>
          <a:prstGeom prst="rect">
            <a:avLst/>
          </a:prstGeom>
          <a:noFill/>
          <a:ln>
            <a:noFill/>
          </a:ln>
        </p:spPr>
        <p:txBody>
          <a:bodyPr spcFirstLastPara="1" wrap="square" lIns="93500" tIns="93500" rIns="93500" bIns="93500" anchor="b" anchorCtr="0">
            <a:normAutofit/>
          </a:bodyPr>
          <a:lstStyle>
            <a:lvl1pPr lvl="0" algn="l" rtl="0">
              <a:lnSpc>
                <a:spcPct val="100000"/>
              </a:lnSpc>
              <a:spcBef>
                <a:spcPts val="0"/>
              </a:spcBef>
              <a:spcAft>
                <a:spcPts val="0"/>
              </a:spcAft>
              <a:buSzPts val="2900"/>
              <a:buNone/>
              <a:defRPr/>
            </a:lvl1pPr>
            <a:lvl2pPr lvl="1" algn="l" rtl="0">
              <a:lnSpc>
                <a:spcPct val="100000"/>
              </a:lnSpc>
              <a:spcBef>
                <a:spcPts val="0"/>
              </a:spcBef>
              <a:spcAft>
                <a:spcPts val="0"/>
              </a:spcAft>
              <a:buSzPts val="2900"/>
              <a:buNone/>
              <a:defRPr/>
            </a:lvl2pPr>
            <a:lvl3pPr lvl="2" algn="l" rtl="0">
              <a:lnSpc>
                <a:spcPct val="100000"/>
              </a:lnSpc>
              <a:spcBef>
                <a:spcPts val="0"/>
              </a:spcBef>
              <a:spcAft>
                <a:spcPts val="0"/>
              </a:spcAft>
              <a:buSzPts val="2900"/>
              <a:buNone/>
              <a:defRPr/>
            </a:lvl3pPr>
            <a:lvl4pPr lvl="3" algn="l" rtl="0">
              <a:lnSpc>
                <a:spcPct val="100000"/>
              </a:lnSpc>
              <a:spcBef>
                <a:spcPts val="0"/>
              </a:spcBef>
              <a:spcAft>
                <a:spcPts val="0"/>
              </a:spcAft>
              <a:buSzPts val="2900"/>
              <a:buNone/>
              <a:defRPr/>
            </a:lvl4pPr>
            <a:lvl5pPr lvl="4" algn="l" rtl="0">
              <a:lnSpc>
                <a:spcPct val="100000"/>
              </a:lnSpc>
              <a:spcBef>
                <a:spcPts val="0"/>
              </a:spcBef>
              <a:spcAft>
                <a:spcPts val="0"/>
              </a:spcAft>
              <a:buSzPts val="2900"/>
              <a:buNone/>
              <a:defRPr/>
            </a:lvl5pPr>
            <a:lvl6pPr lvl="5" algn="l" rtl="0">
              <a:lnSpc>
                <a:spcPct val="100000"/>
              </a:lnSpc>
              <a:spcBef>
                <a:spcPts val="0"/>
              </a:spcBef>
              <a:spcAft>
                <a:spcPts val="0"/>
              </a:spcAft>
              <a:buSzPts val="2900"/>
              <a:buNone/>
              <a:defRPr/>
            </a:lvl6pPr>
            <a:lvl7pPr lvl="6" algn="l" rtl="0">
              <a:lnSpc>
                <a:spcPct val="100000"/>
              </a:lnSpc>
              <a:spcBef>
                <a:spcPts val="0"/>
              </a:spcBef>
              <a:spcAft>
                <a:spcPts val="0"/>
              </a:spcAft>
              <a:buSzPts val="2900"/>
              <a:buNone/>
              <a:defRPr/>
            </a:lvl7pPr>
            <a:lvl8pPr lvl="7" algn="l" rtl="0">
              <a:lnSpc>
                <a:spcPct val="100000"/>
              </a:lnSpc>
              <a:spcBef>
                <a:spcPts val="0"/>
              </a:spcBef>
              <a:spcAft>
                <a:spcPts val="0"/>
              </a:spcAft>
              <a:buSzPts val="2900"/>
              <a:buNone/>
              <a:defRPr/>
            </a:lvl8pPr>
            <a:lvl9pPr lvl="8" algn="l" rtl="0">
              <a:lnSpc>
                <a:spcPct val="100000"/>
              </a:lnSpc>
              <a:spcBef>
                <a:spcPts val="0"/>
              </a:spcBef>
              <a:spcAft>
                <a:spcPts val="0"/>
              </a:spcAft>
              <a:buSzPts val="2900"/>
              <a:buNone/>
              <a:defRPr/>
            </a:lvl9pPr>
          </a:lstStyle>
          <a:p>
            <a:endParaRPr/>
          </a:p>
        </p:txBody>
      </p:sp>
      <p:sp>
        <p:nvSpPr>
          <p:cNvPr id="211" name="Google Shape;211;p39"/>
          <p:cNvSpPr txBox="1">
            <a:spLocks noGrp="1"/>
          </p:cNvSpPr>
          <p:nvPr>
            <p:ph type="body" idx="1"/>
          </p:nvPr>
        </p:nvSpPr>
        <p:spPr>
          <a:xfrm>
            <a:off x="311700" y="1152475"/>
            <a:ext cx="3999900" cy="3416400"/>
          </a:xfrm>
          <a:prstGeom prst="rect">
            <a:avLst/>
          </a:prstGeom>
          <a:noFill/>
          <a:ln>
            <a:noFill/>
          </a:ln>
        </p:spPr>
        <p:txBody>
          <a:bodyPr spcFirstLastPara="1" wrap="square" lIns="93500" tIns="93500" rIns="93500" bIns="93500" anchor="t" anchorCtr="0">
            <a:normAutofit/>
          </a:bodyPr>
          <a:lstStyle>
            <a:lvl1pPr marL="457200" lvl="0" indent="-317500" algn="l" rtl="0">
              <a:lnSpc>
                <a:spcPct val="115000"/>
              </a:lnSpc>
              <a:spcBef>
                <a:spcPts val="0"/>
              </a:spcBef>
              <a:spcAft>
                <a:spcPts val="0"/>
              </a:spcAft>
              <a:buSzPts val="1400"/>
              <a:buChar char="●"/>
              <a:defRPr sz="1400"/>
            </a:lvl1pPr>
            <a:lvl2pPr marL="914400" lvl="1" indent="-304800" algn="l" rtl="0">
              <a:lnSpc>
                <a:spcPct val="115000"/>
              </a:lnSpc>
              <a:spcBef>
                <a:spcPts val="0"/>
              </a:spcBef>
              <a:spcAft>
                <a:spcPts val="0"/>
              </a:spcAft>
              <a:buSzPts val="1200"/>
              <a:buChar char="○"/>
              <a:defRPr sz="1200"/>
            </a:lvl2pPr>
            <a:lvl3pPr marL="1371600" lvl="2" indent="-304800" algn="l" rtl="0">
              <a:lnSpc>
                <a:spcPct val="115000"/>
              </a:lnSpc>
              <a:spcBef>
                <a:spcPts val="0"/>
              </a:spcBef>
              <a:spcAft>
                <a:spcPts val="0"/>
              </a:spcAft>
              <a:buSzPts val="1200"/>
              <a:buChar char="■"/>
              <a:defRPr sz="1200"/>
            </a:lvl3pPr>
            <a:lvl4pPr marL="1828800" lvl="3" indent="-304800" algn="l" rtl="0">
              <a:lnSpc>
                <a:spcPct val="115000"/>
              </a:lnSpc>
              <a:spcBef>
                <a:spcPts val="0"/>
              </a:spcBef>
              <a:spcAft>
                <a:spcPts val="0"/>
              </a:spcAft>
              <a:buSzPts val="1200"/>
              <a:buChar char="●"/>
              <a:defRPr sz="1200"/>
            </a:lvl4pPr>
            <a:lvl5pPr marL="2286000" lvl="4" indent="-304800" algn="l" rtl="0">
              <a:lnSpc>
                <a:spcPct val="115000"/>
              </a:lnSpc>
              <a:spcBef>
                <a:spcPts val="0"/>
              </a:spcBef>
              <a:spcAft>
                <a:spcPts val="0"/>
              </a:spcAft>
              <a:buSzPts val="1200"/>
              <a:buChar char="○"/>
              <a:defRPr sz="1200"/>
            </a:lvl5pPr>
            <a:lvl6pPr marL="2743200" lvl="5" indent="-304800" algn="l" rtl="0">
              <a:lnSpc>
                <a:spcPct val="115000"/>
              </a:lnSpc>
              <a:spcBef>
                <a:spcPts val="0"/>
              </a:spcBef>
              <a:spcAft>
                <a:spcPts val="0"/>
              </a:spcAft>
              <a:buSzPts val="1200"/>
              <a:buChar char="■"/>
              <a:defRPr sz="1200"/>
            </a:lvl6pPr>
            <a:lvl7pPr marL="3200400" lvl="6" indent="-304800" algn="l" rtl="0">
              <a:lnSpc>
                <a:spcPct val="115000"/>
              </a:lnSpc>
              <a:spcBef>
                <a:spcPts val="0"/>
              </a:spcBef>
              <a:spcAft>
                <a:spcPts val="0"/>
              </a:spcAft>
              <a:buSzPts val="1200"/>
              <a:buChar char="●"/>
              <a:defRPr sz="1200"/>
            </a:lvl7pPr>
            <a:lvl8pPr marL="3657600" lvl="7" indent="-304800" algn="l" rtl="0">
              <a:lnSpc>
                <a:spcPct val="115000"/>
              </a:lnSpc>
              <a:spcBef>
                <a:spcPts val="0"/>
              </a:spcBef>
              <a:spcAft>
                <a:spcPts val="0"/>
              </a:spcAft>
              <a:buSzPts val="1200"/>
              <a:buChar char="○"/>
              <a:defRPr sz="1200"/>
            </a:lvl8pPr>
            <a:lvl9pPr marL="4114800" lvl="8" indent="-304800" algn="l" rtl="0">
              <a:lnSpc>
                <a:spcPct val="115000"/>
              </a:lnSpc>
              <a:spcBef>
                <a:spcPts val="0"/>
              </a:spcBef>
              <a:spcAft>
                <a:spcPts val="0"/>
              </a:spcAft>
              <a:buSzPts val="1200"/>
              <a:buChar char="■"/>
              <a:defRPr sz="1200"/>
            </a:lvl9pPr>
          </a:lstStyle>
          <a:p>
            <a:endParaRPr/>
          </a:p>
        </p:txBody>
      </p:sp>
      <p:sp>
        <p:nvSpPr>
          <p:cNvPr id="212" name="Google Shape;212;p39"/>
          <p:cNvSpPr txBox="1">
            <a:spLocks noGrp="1"/>
          </p:cNvSpPr>
          <p:nvPr>
            <p:ph type="body" idx="2"/>
          </p:nvPr>
        </p:nvSpPr>
        <p:spPr>
          <a:xfrm>
            <a:off x="4832400" y="1152475"/>
            <a:ext cx="3999900" cy="3416400"/>
          </a:xfrm>
          <a:prstGeom prst="rect">
            <a:avLst/>
          </a:prstGeom>
          <a:noFill/>
          <a:ln>
            <a:noFill/>
          </a:ln>
        </p:spPr>
        <p:txBody>
          <a:bodyPr spcFirstLastPara="1" wrap="square" lIns="93500" tIns="93500" rIns="93500" bIns="93500" anchor="t" anchorCtr="0">
            <a:normAutofit/>
          </a:bodyPr>
          <a:lstStyle>
            <a:lvl1pPr marL="457200" lvl="0" indent="-317500" algn="l" rtl="0">
              <a:lnSpc>
                <a:spcPct val="115000"/>
              </a:lnSpc>
              <a:spcBef>
                <a:spcPts val="0"/>
              </a:spcBef>
              <a:spcAft>
                <a:spcPts val="0"/>
              </a:spcAft>
              <a:buSzPts val="1400"/>
              <a:buChar char="●"/>
              <a:defRPr sz="1400"/>
            </a:lvl1pPr>
            <a:lvl2pPr marL="914400" lvl="1" indent="-304800" algn="l" rtl="0">
              <a:lnSpc>
                <a:spcPct val="115000"/>
              </a:lnSpc>
              <a:spcBef>
                <a:spcPts val="0"/>
              </a:spcBef>
              <a:spcAft>
                <a:spcPts val="0"/>
              </a:spcAft>
              <a:buSzPts val="1200"/>
              <a:buChar char="○"/>
              <a:defRPr sz="1200"/>
            </a:lvl2pPr>
            <a:lvl3pPr marL="1371600" lvl="2" indent="-304800" algn="l" rtl="0">
              <a:lnSpc>
                <a:spcPct val="115000"/>
              </a:lnSpc>
              <a:spcBef>
                <a:spcPts val="0"/>
              </a:spcBef>
              <a:spcAft>
                <a:spcPts val="0"/>
              </a:spcAft>
              <a:buSzPts val="1200"/>
              <a:buChar char="■"/>
              <a:defRPr sz="1200"/>
            </a:lvl3pPr>
            <a:lvl4pPr marL="1828800" lvl="3" indent="-304800" algn="l" rtl="0">
              <a:lnSpc>
                <a:spcPct val="115000"/>
              </a:lnSpc>
              <a:spcBef>
                <a:spcPts val="0"/>
              </a:spcBef>
              <a:spcAft>
                <a:spcPts val="0"/>
              </a:spcAft>
              <a:buSzPts val="1200"/>
              <a:buChar char="●"/>
              <a:defRPr sz="1200"/>
            </a:lvl4pPr>
            <a:lvl5pPr marL="2286000" lvl="4" indent="-304800" algn="l" rtl="0">
              <a:lnSpc>
                <a:spcPct val="115000"/>
              </a:lnSpc>
              <a:spcBef>
                <a:spcPts val="0"/>
              </a:spcBef>
              <a:spcAft>
                <a:spcPts val="0"/>
              </a:spcAft>
              <a:buSzPts val="1200"/>
              <a:buChar char="○"/>
              <a:defRPr sz="1200"/>
            </a:lvl5pPr>
            <a:lvl6pPr marL="2743200" lvl="5" indent="-304800" algn="l" rtl="0">
              <a:lnSpc>
                <a:spcPct val="115000"/>
              </a:lnSpc>
              <a:spcBef>
                <a:spcPts val="0"/>
              </a:spcBef>
              <a:spcAft>
                <a:spcPts val="0"/>
              </a:spcAft>
              <a:buSzPts val="1200"/>
              <a:buChar char="■"/>
              <a:defRPr sz="1200"/>
            </a:lvl6pPr>
            <a:lvl7pPr marL="3200400" lvl="6" indent="-304800" algn="l" rtl="0">
              <a:lnSpc>
                <a:spcPct val="115000"/>
              </a:lnSpc>
              <a:spcBef>
                <a:spcPts val="0"/>
              </a:spcBef>
              <a:spcAft>
                <a:spcPts val="0"/>
              </a:spcAft>
              <a:buSzPts val="1200"/>
              <a:buChar char="●"/>
              <a:defRPr sz="1200"/>
            </a:lvl7pPr>
            <a:lvl8pPr marL="3657600" lvl="7" indent="-304800" algn="l" rtl="0">
              <a:lnSpc>
                <a:spcPct val="115000"/>
              </a:lnSpc>
              <a:spcBef>
                <a:spcPts val="0"/>
              </a:spcBef>
              <a:spcAft>
                <a:spcPts val="0"/>
              </a:spcAft>
              <a:buSzPts val="1200"/>
              <a:buChar char="○"/>
              <a:defRPr sz="1200"/>
            </a:lvl8pPr>
            <a:lvl9pPr marL="4114800" lvl="8" indent="-304800" algn="l" rtl="0">
              <a:lnSpc>
                <a:spcPct val="115000"/>
              </a:lnSpc>
              <a:spcBef>
                <a:spcPts val="0"/>
              </a:spcBef>
              <a:spcAft>
                <a:spcPts val="0"/>
              </a:spcAft>
              <a:buSzPts val="1200"/>
              <a:buChar char="■"/>
              <a:defRPr sz="1200"/>
            </a:lvl9pPr>
          </a:lstStyle>
          <a:p>
            <a:endParaRPr/>
          </a:p>
        </p:txBody>
      </p:sp>
      <p:sp>
        <p:nvSpPr>
          <p:cNvPr id="213" name="Google Shape;213;p39"/>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lvl1pPr marL="0" marR="0" lvl="0"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
              <a:t>‹#›</a:t>
            </a:fld>
            <a:endParaRPr/>
          </a:p>
        </p:txBody>
      </p:sp>
      <p:sp>
        <p:nvSpPr>
          <p:cNvPr id="214" name="Google Shape;214;p39"/>
          <p:cNvSpPr txBox="1">
            <a:spLocks noGrp="1"/>
          </p:cNvSpPr>
          <p:nvPr>
            <p:ph type="sldNum" idx="3"/>
          </p:nvPr>
        </p:nvSpPr>
        <p:spPr>
          <a:xfrm>
            <a:off x="-9" y="4749816"/>
            <a:ext cx="1995600" cy="393600"/>
          </a:xfrm>
          <a:prstGeom prst="rect">
            <a:avLst/>
          </a:prstGeom>
          <a:noFill/>
          <a:ln>
            <a:noFill/>
          </a:ln>
        </p:spPr>
        <p:txBody>
          <a:bodyPr spcFirstLastPara="1" wrap="square" lIns="93500" tIns="93500" rIns="93500" bIns="93500" anchor="b" anchorCtr="0">
            <a:normAutofit/>
          </a:bodyPr>
          <a:lstStyle>
            <a:lvl1pPr marL="0" marR="0" lvl="0"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l" rtl="0">
              <a:spcBef>
                <a:spcPts val="0"/>
              </a:spcBef>
              <a:spcAft>
                <a:spcPts val="0"/>
              </a:spcAft>
              <a:buNone/>
            </a:pPr>
            <a:r>
              <a:rPr lang="en"/>
              <a:t>Shinwoo Kim - CS 0449</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5"/>
        <p:cNvGrpSpPr/>
        <p:nvPr/>
      </p:nvGrpSpPr>
      <p:grpSpPr>
        <a:xfrm>
          <a:off x="0" y="0"/>
          <a:ext cx="0" cy="0"/>
          <a:chOff x="0" y="0"/>
          <a:chExt cx="0" cy="0"/>
        </a:xfrm>
      </p:grpSpPr>
      <p:sp>
        <p:nvSpPr>
          <p:cNvPr id="216" name="Google Shape;216;p40"/>
          <p:cNvSpPr txBox="1">
            <a:spLocks noGrp="1"/>
          </p:cNvSpPr>
          <p:nvPr>
            <p:ph type="title"/>
          </p:nvPr>
        </p:nvSpPr>
        <p:spPr>
          <a:xfrm>
            <a:off x="475886" y="50426"/>
            <a:ext cx="8192100" cy="463200"/>
          </a:xfrm>
          <a:prstGeom prst="rect">
            <a:avLst/>
          </a:prstGeom>
          <a:noFill/>
          <a:ln>
            <a:noFill/>
          </a:ln>
        </p:spPr>
        <p:txBody>
          <a:bodyPr spcFirstLastPara="1" wrap="square" lIns="93500" tIns="93500" rIns="93500" bIns="93500" anchor="b" anchorCtr="0">
            <a:normAutofit/>
          </a:bodyPr>
          <a:lstStyle>
            <a:lvl1pPr lvl="0" algn="l" rtl="0">
              <a:lnSpc>
                <a:spcPct val="100000"/>
              </a:lnSpc>
              <a:spcBef>
                <a:spcPts val="0"/>
              </a:spcBef>
              <a:spcAft>
                <a:spcPts val="0"/>
              </a:spcAft>
              <a:buSzPts val="2900"/>
              <a:buNone/>
              <a:defRPr/>
            </a:lvl1pPr>
            <a:lvl2pPr lvl="1" algn="l" rtl="0">
              <a:lnSpc>
                <a:spcPct val="100000"/>
              </a:lnSpc>
              <a:spcBef>
                <a:spcPts val="0"/>
              </a:spcBef>
              <a:spcAft>
                <a:spcPts val="0"/>
              </a:spcAft>
              <a:buSzPts val="2900"/>
              <a:buNone/>
              <a:defRPr/>
            </a:lvl2pPr>
            <a:lvl3pPr lvl="2" algn="l" rtl="0">
              <a:lnSpc>
                <a:spcPct val="100000"/>
              </a:lnSpc>
              <a:spcBef>
                <a:spcPts val="0"/>
              </a:spcBef>
              <a:spcAft>
                <a:spcPts val="0"/>
              </a:spcAft>
              <a:buSzPts val="2900"/>
              <a:buNone/>
              <a:defRPr/>
            </a:lvl3pPr>
            <a:lvl4pPr lvl="3" algn="l" rtl="0">
              <a:lnSpc>
                <a:spcPct val="100000"/>
              </a:lnSpc>
              <a:spcBef>
                <a:spcPts val="0"/>
              </a:spcBef>
              <a:spcAft>
                <a:spcPts val="0"/>
              </a:spcAft>
              <a:buSzPts val="2900"/>
              <a:buNone/>
              <a:defRPr/>
            </a:lvl4pPr>
            <a:lvl5pPr lvl="4" algn="l" rtl="0">
              <a:lnSpc>
                <a:spcPct val="100000"/>
              </a:lnSpc>
              <a:spcBef>
                <a:spcPts val="0"/>
              </a:spcBef>
              <a:spcAft>
                <a:spcPts val="0"/>
              </a:spcAft>
              <a:buSzPts val="2900"/>
              <a:buNone/>
              <a:defRPr/>
            </a:lvl5pPr>
            <a:lvl6pPr lvl="5" algn="l" rtl="0">
              <a:lnSpc>
                <a:spcPct val="100000"/>
              </a:lnSpc>
              <a:spcBef>
                <a:spcPts val="0"/>
              </a:spcBef>
              <a:spcAft>
                <a:spcPts val="0"/>
              </a:spcAft>
              <a:buSzPts val="2900"/>
              <a:buNone/>
              <a:defRPr/>
            </a:lvl6pPr>
            <a:lvl7pPr lvl="6" algn="l" rtl="0">
              <a:lnSpc>
                <a:spcPct val="100000"/>
              </a:lnSpc>
              <a:spcBef>
                <a:spcPts val="0"/>
              </a:spcBef>
              <a:spcAft>
                <a:spcPts val="0"/>
              </a:spcAft>
              <a:buSzPts val="2900"/>
              <a:buNone/>
              <a:defRPr/>
            </a:lvl7pPr>
            <a:lvl8pPr lvl="7" algn="l" rtl="0">
              <a:lnSpc>
                <a:spcPct val="100000"/>
              </a:lnSpc>
              <a:spcBef>
                <a:spcPts val="0"/>
              </a:spcBef>
              <a:spcAft>
                <a:spcPts val="0"/>
              </a:spcAft>
              <a:buSzPts val="2900"/>
              <a:buNone/>
              <a:defRPr/>
            </a:lvl8pPr>
            <a:lvl9pPr lvl="8" algn="l" rtl="0">
              <a:lnSpc>
                <a:spcPct val="100000"/>
              </a:lnSpc>
              <a:spcBef>
                <a:spcPts val="0"/>
              </a:spcBef>
              <a:spcAft>
                <a:spcPts val="0"/>
              </a:spcAft>
              <a:buSzPts val="2900"/>
              <a:buNone/>
              <a:defRPr/>
            </a:lvl9pPr>
          </a:lstStyle>
          <a:p>
            <a:endParaRPr/>
          </a:p>
        </p:txBody>
      </p:sp>
      <p:sp>
        <p:nvSpPr>
          <p:cNvPr id="217" name="Google Shape;217;p40"/>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lvl1pPr marL="0" marR="0" lvl="0"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
              <a:t>‹#›</a:t>
            </a:fld>
            <a:endParaRPr/>
          </a:p>
        </p:txBody>
      </p:sp>
      <p:sp>
        <p:nvSpPr>
          <p:cNvPr id="218" name="Google Shape;218;p40"/>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lvl1pPr marL="0" marR="0" lvl="0"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l" rtl="0">
              <a:spcBef>
                <a:spcPts val="0"/>
              </a:spcBef>
              <a:spcAft>
                <a:spcPts val="0"/>
              </a:spcAft>
              <a:buNone/>
            </a:pPr>
            <a:r>
              <a:rPr lang="en"/>
              <a:t>Shinwoo Kim - CS 0449</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19"/>
        <p:cNvGrpSpPr/>
        <p:nvPr/>
      </p:nvGrpSpPr>
      <p:grpSpPr>
        <a:xfrm>
          <a:off x="0" y="0"/>
          <a:ext cx="0" cy="0"/>
          <a:chOff x="0" y="0"/>
          <a:chExt cx="0" cy="0"/>
        </a:xfrm>
      </p:grpSpPr>
      <p:sp>
        <p:nvSpPr>
          <p:cNvPr id="220" name="Google Shape;220;p41"/>
          <p:cNvSpPr txBox="1">
            <a:spLocks noGrp="1"/>
          </p:cNvSpPr>
          <p:nvPr>
            <p:ph type="title"/>
          </p:nvPr>
        </p:nvSpPr>
        <p:spPr>
          <a:xfrm>
            <a:off x="311700" y="555600"/>
            <a:ext cx="2808000" cy="755700"/>
          </a:xfrm>
          <a:prstGeom prst="rect">
            <a:avLst/>
          </a:prstGeom>
          <a:noFill/>
          <a:ln>
            <a:noFill/>
          </a:ln>
        </p:spPr>
        <p:txBody>
          <a:bodyPr spcFirstLastPara="1" wrap="square" lIns="93500" tIns="93500" rIns="93500" bIns="93500" anchor="b" anchorCtr="0">
            <a:normAutofit/>
          </a:bodyPr>
          <a:lstStyle>
            <a:lvl1pPr lvl="0" algn="l" rtl="0">
              <a:lnSpc>
                <a:spcPct val="100000"/>
              </a:lnSpc>
              <a:spcBef>
                <a:spcPts val="0"/>
              </a:spcBef>
              <a:spcAft>
                <a:spcPts val="0"/>
              </a:spcAft>
              <a:buSzPts val="2500"/>
              <a:buNone/>
              <a:defRPr sz="2500"/>
            </a:lvl1pPr>
            <a:lvl2pPr lvl="1" algn="l" rtl="0">
              <a:lnSpc>
                <a:spcPct val="100000"/>
              </a:lnSpc>
              <a:spcBef>
                <a:spcPts val="0"/>
              </a:spcBef>
              <a:spcAft>
                <a:spcPts val="0"/>
              </a:spcAft>
              <a:buSzPts val="2500"/>
              <a:buNone/>
              <a:defRPr sz="2500"/>
            </a:lvl2pPr>
            <a:lvl3pPr lvl="2" algn="l" rtl="0">
              <a:lnSpc>
                <a:spcPct val="100000"/>
              </a:lnSpc>
              <a:spcBef>
                <a:spcPts val="0"/>
              </a:spcBef>
              <a:spcAft>
                <a:spcPts val="0"/>
              </a:spcAft>
              <a:buSzPts val="2500"/>
              <a:buNone/>
              <a:defRPr sz="2500"/>
            </a:lvl3pPr>
            <a:lvl4pPr lvl="3" algn="l" rtl="0">
              <a:lnSpc>
                <a:spcPct val="100000"/>
              </a:lnSpc>
              <a:spcBef>
                <a:spcPts val="0"/>
              </a:spcBef>
              <a:spcAft>
                <a:spcPts val="0"/>
              </a:spcAft>
              <a:buSzPts val="2500"/>
              <a:buNone/>
              <a:defRPr sz="2500"/>
            </a:lvl4pPr>
            <a:lvl5pPr lvl="4" algn="l" rtl="0">
              <a:lnSpc>
                <a:spcPct val="100000"/>
              </a:lnSpc>
              <a:spcBef>
                <a:spcPts val="0"/>
              </a:spcBef>
              <a:spcAft>
                <a:spcPts val="0"/>
              </a:spcAft>
              <a:buSzPts val="2500"/>
              <a:buNone/>
              <a:defRPr sz="2500"/>
            </a:lvl5pPr>
            <a:lvl6pPr lvl="5" algn="l" rtl="0">
              <a:lnSpc>
                <a:spcPct val="100000"/>
              </a:lnSpc>
              <a:spcBef>
                <a:spcPts val="0"/>
              </a:spcBef>
              <a:spcAft>
                <a:spcPts val="0"/>
              </a:spcAft>
              <a:buSzPts val="2500"/>
              <a:buNone/>
              <a:defRPr sz="2500"/>
            </a:lvl6pPr>
            <a:lvl7pPr lvl="6" algn="l" rtl="0">
              <a:lnSpc>
                <a:spcPct val="100000"/>
              </a:lnSpc>
              <a:spcBef>
                <a:spcPts val="0"/>
              </a:spcBef>
              <a:spcAft>
                <a:spcPts val="0"/>
              </a:spcAft>
              <a:buSzPts val="2500"/>
              <a:buNone/>
              <a:defRPr sz="2500"/>
            </a:lvl7pPr>
            <a:lvl8pPr lvl="7" algn="l" rtl="0">
              <a:lnSpc>
                <a:spcPct val="100000"/>
              </a:lnSpc>
              <a:spcBef>
                <a:spcPts val="0"/>
              </a:spcBef>
              <a:spcAft>
                <a:spcPts val="0"/>
              </a:spcAft>
              <a:buSzPts val="2500"/>
              <a:buNone/>
              <a:defRPr sz="2500"/>
            </a:lvl8pPr>
            <a:lvl9pPr lvl="8" algn="l" rtl="0">
              <a:lnSpc>
                <a:spcPct val="100000"/>
              </a:lnSpc>
              <a:spcBef>
                <a:spcPts val="0"/>
              </a:spcBef>
              <a:spcAft>
                <a:spcPts val="0"/>
              </a:spcAft>
              <a:buSzPts val="2500"/>
              <a:buNone/>
              <a:defRPr sz="2500"/>
            </a:lvl9pPr>
          </a:lstStyle>
          <a:p>
            <a:endParaRPr/>
          </a:p>
        </p:txBody>
      </p:sp>
      <p:sp>
        <p:nvSpPr>
          <p:cNvPr id="221" name="Google Shape;221;p41"/>
          <p:cNvSpPr txBox="1">
            <a:spLocks noGrp="1"/>
          </p:cNvSpPr>
          <p:nvPr>
            <p:ph type="body" idx="1"/>
          </p:nvPr>
        </p:nvSpPr>
        <p:spPr>
          <a:xfrm>
            <a:off x="311700" y="1389600"/>
            <a:ext cx="2808000" cy="3179400"/>
          </a:xfrm>
          <a:prstGeom prst="rect">
            <a:avLst/>
          </a:prstGeom>
          <a:noFill/>
          <a:ln>
            <a:noFill/>
          </a:ln>
        </p:spPr>
        <p:txBody>
          <a:bodyPr spcFirstLastPara="1" wrap="square" lIns="93500" tIns="93500" rIns="93500" bIns="93500" anchor="t" anchorCtr="0">
            <a:normAutofit/>
          </a:bodyPr>
          <a:lstStyle>
            <a:lvl1pPr marL="457200" lvl="0" indent="-304800" algn="l" rtl="0">
              <a:lnSpc>
                <a:spcPct val="115000"/>
              </a:lnSpc>
              <a:spcBef>
                <a:spcPts val="0"/>
              </a:spcBef>
              <a:spcAft>
                <a:spcPts val="0"/>
              </a:spcAft>
              <a:buSzPts val="1200"/>
              <a:buChar char="●"/>
              <a:defRPr sz="1200"/>
            </a:lvl1pPr>
            <a:lvl2pPr marL="914400" lvl="1" indent="-304800" algn="l" rtl="0">
              <a:lnSpc>
                <a:spcPct val="115000"/>
              </a:lnSpc>
              <a:spcBef>
                <a:spcPts val="0"/>
              </a:spcBef>
              <a:spcAft>
                <a:spcPts val="0"/>
              </a:spcAft>
              <a:buSzPts val="1200"/>
              <a:buChar char="○"/>
              <a:defRPr sz="1200"/>
            </a:lvl2pPr>
            <a:lvl3pPr marL="1371600" lvl="2" indent="-304800" algn="l" rtl="0">
              <a:lnSpc>
                <a:spcPct val="115000"/>
              </a:lnSpc>
              <a:spcBef>
                <a:spcPts val="0"/>
              </a:spcBef>
              <a:spcAft>
                <a:spcPts val="0"/>
              </a:spcAft>
              <a:buSzPts val="1200"/>
              <a:buChar char="■"/>
              <a:defRPr sz="1200"/>
            </a:lvl3pPr>
            <a:lvl4pPr marL="1828800" lvl="3" indent="-304800" algn="l" rtl="0">
              <a:lnSpc>
                <a:spcPct val="115000"/>
              </a:lnSpc>
              <a:spcBef>
                <a:spcPts val="0"/>
              </a:spcBef>
              <a:spcAft>
                <a:spcPts val="0"/>
              </a:spcAft>
              <a:buSzPts val="1200"/>
              <a:buChar char="●"/>
              <a:defRPr sz="1200"/>
            </a:lvl4pPr>
            <a:lvl5pPr marL="2286000" lvl="4" indent="-304800" algn="l" rtl="0">
              <a:lnSpc>
                <a:spcPct val="115000"/>
              </a:lnSpc>
              <a:spcBef>
                <a:spcPts val="0"/>
              </a:spcBef>
              <a:spcAft>
                <a:spcPts val="0"/>
              </a:spcAft>
              <a:buSzPts val="1200"/>
              <a:buChar char="○"/>
              <a:defRPr sz="1200"/>
            </a:lvl5pPr>
            <a:lvl6pPr marL="2743200" lvl="5" indent="-304800" algn="l" rtl="0">
              <a:lnSpc>
                <a:spcPct val="115000"/>
              </a:lnSpc>
              <a:spcBef>
                <a:spcPts val="0"/>
              </a:spcBef>
              <a:spcAft>
                <a:spcPts val="0"/>
              </a:spcAft>
              <a:buSzPts val="1200"/>
              <a:buChar char="■"/>
              <a:defRPr sz="1200"/>
            </a:lvl6pPr>
            <a:lvl7pPr marL="3200400" lvl="6" indent="-304800" algn="l" rtl="0">
              <a:lnSpc>
                <a:spcPct val="115000"/>
              </a:lnSpc>
              <a:spcBef>
                <a:spcPts val="0"/>
              </a:spcBef>
              <a:spcAft>
                <a:spcPts val="0"/>
              </a:spcAft>
              <a:buSzPts val="1200"/>
              <a:buChar char="●"/>
              <a:defRPr sz="1200"/>
            </a:lvl7pPr>
            <a:lvl8pPr marL="3657600" lvl="7" indent="-304800" algn="l" rtl="0">
              <a:lnSpc>
                <a:spcPct val="115000"/>
              </a:lnSpc>
              <a:spcBef>
                <a:spcPts val="0"/>
              </a:spcBef>
              <a:spcAft>
                <a:spcPts val="0"/>
              </a:spcAft>
              <a:buSzPts val="1200"/>
              <a:buChar char="○"/>
              <a:defRPr sz="1200"/>
            </a:lvl8pPr>
            <a:lvl9pPr marL="4114800" lvl="8" indent="-304800" algn="l" rtl="0">
              <a:lnSpc>
                <a:spcPct val="115000"/>
              </a:lnSpc>
              <a:spcBef>
                <a:spcPts val="0"/>
              </a:spcBef>
              <a:spcAft>
                <a:spcPts val="0"/>
              </a:spcAft>
              <a:buSzPts val="1200"/>
              <a:buChar char="■"/>
              <a:defRPr sz="1200"/>
            </a:lvl9pPr>
          </a:lstStyle>
          <a:p>
            <a:endParaRPr/>
          </a:p>
        </p:txBody>
      </p:sp>
      <p:sp>
        <p:nvSpPr>
          <p:cNvPr id="222" name="Google Shape;222;p41"/>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lvl1pPr marL="0" marR="0" lvl="0"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
              <a:t>‹#›</a:t>
            </a:fld>
            <a:endParaRPr/>
          </a:p>
        </p:txBody>
      </p:sp>
      <p:sp>
        <p:nvSpPr>
          <p:cNvPr id="223" name="Google Shape;223;p41"/>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lvl1pPr marL="0" marR="0" lvl="0"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l" rtl="0">
              <a:spcBef>
                <a:spcPts val="0"/>
              </a:spcBef>
              <a:spcAft>
                <a:spcPts val="0"/>
              </a:spcAft>
              <a:buNone/>
            </a:pPr>
            <a:r>
              <a:rPr lang="en"/>
              <a:t>Shinwoo Kim - CS 0449</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24"/>
        <p:cNvGrpSpPr/>
        <p:nvPr/>
      </p:nvGrpSpPr>
      <p:grpSpPr>
        <a:xfrm>
          <a:off x="0" y="0"/>
          <a:ext cx="0" cy="0"/>
          <a:chOff x="0" y="0"/>
          <a:chExt cx="0" cy="0"/>
        </a:xfrm>
      </p:grpSpPr>
      <p:sp>
        <p:nvSpPr>
          <p:cNvPr id="225" name="Google Shape;225;p42"/>
          <p:cNvSpPr txBox="1">
            <a:spLocks noGrp="1"/>
          </p:cNvSpPr>
          <p:nvPr>
            <p:ph type="title"/>
          </p:nvPr>
        </p:nvSpPr>
        <p:spPr>
          <a:xfrm>
            <a:off x="490250" y="450150"/>
            <a:ext cx="6367800" cy="4090800"/>
          </a:xfrm>
          <a:prstGeom prst="rect">
            <a:avLst/>
          </a:prstGeom>
          <a:noFill/>
          <a:ln>
            <a:noFill/>
          </a:ln>
        </p:spPr>
        <p:txBody>
          <a:bodyPr spcFirstLastPara="1" wrap="square" lIns="93500" tIns="93500" rIns="93500" bIns="93500" anchor="ctr" anchorCtr="0">
            <a:normAutofit/>
          </a:bodyPr>
          <a:lstStyle>
            <a:lvl1pPr lvl="0" algn="l" rtl="0">
              <a:lnSpc>
                <a:spcPct val="100000"/>
              </a:lnSpc>
              <a:spcBef>
                <a:spcPts val="0"/>
              </a:spcBef>
              <a:spcAft>
                <a:spcPts val="0"/>
              </a:spcAft>
              <a:buSzPts val="4900"/>
              <a:buNone/>
              <a:defRPr sz="4900"/>
            </a:lvl1pPr>
            <a:lvl2pPr lvl="1" algn="l" rtl="0">
              <a:lnSpc>
                <a:spcPct val="100000"/>
              </a:lnSpc>
              <a:spcBef>
                <a:spcPts val="0"/>
              </a:spcBef>
              <a:spcAft>
                <a:spcPts val="0"/>
              </a:spcAft>
              <a:buSzPts val="4900"/>
              <a:buNone/>
              <a:defRPr sz="4900"/>
            </a:lvl2pPr>
            <a:lvl3pPr lvl="2" algn="l" rtl="0">
              <a:lnSpc>
                <a:spcPct val="100000"/>
              </a:lnSpc>
              <a:spcBef>
                <a:spcPts val="0"/>
              </a:spcBef>
              <a:spcAft>
                <a:spcPts val="0"/>
              </a:spcAft>
              <a:buSzPts val="4900"/>
              <a:buNone/>
              <a:defRPr sz="4900"/>
            </a:lvl3pPr>
            <a:lvl4pPr lvl="3" algn="l" rtl="0">
              <a:lnSpc>
                <a:spcPct val="100000"/>
              </a:lnSpc>
              <a:spcBef>
                <a:spcPts val="0"/>
              </a:spcBef>
              <a:spcAft>
                <a:spcPts val="0"/>
              </a:spcAft>
              <a:buSzPts val="4900"/>
              <a:buNone/>
              <a:defRPr sz="4900"/>
            </a:lvl4pPr>
            <a:lvl5pPr lvl="4" algn="l" rtl="0">
              <a:lnSpc>
                <a:spcPct val="100000"/>
              </a:lnSpc>
              <a:spcBef>
                <a:spcPts val="0"/>
              </a:spcBef>
              <a:spcAft>
                <a:spcPts val="0"/>
              </a:spcAft>
              <a:buSzPts val="4900"/>
              <a:buNone/>
              <a:defRPr sz="4900"/>
            </a:lvl5pPr>
            <a:lvl6pPr lvl="5" algn="l" rtl="0">
              <a:lnSpc>
                <a:spcPct val="100000"/>
              </a:lnSpc>
              <a:spcBef>
                <a:spcPts val="0"/>
              </a:spcBef>
              <a:spcAft>
                <a:spcPts val="0"/>
              </a:spcAft>
              <a:buSzPts val="4900"/>
              <a:buNone/>
              <a:defRPr sz="4900"/>
            </a:lvl6pPr>
            <a:lvl7pPr lvl="6" algn="l" rtl="0">
              <a:lnSpc>
                <a:spcPct val="100000"/>
              </a:lnSpc>
              <a:spcBef>
                <a:spcPts val="0"/>
              </a:spcBef>
              <a:spcAft>
                <a:spcPts val="0"/>
              </a:spcAft>
              <a:buSzPts val="4900"/>
              <a:buNone/>
              <a:defRPr sz="4900"/>
            </a:lvl7pPr>
            <a:lvl8pPr lvl="7" algn="l" rtl="0">
              <a:lnSpc>
                <a:spcPct val="100000"/>
              </a:lnSpc>
              <a:spcBef>
                <a:spcPts val="0"/>
              </a:spcBef>
              <a:spcAft>
                <a:spcPts val="0"/>
              </a:spcAft>
              <a:buSzPts val="4900"/>
              <a:buNone/>
              <a:defRPr sz="4900"/>
            </a:lvl8pPr>
            <a:lvl9pPr lvl="8" algn="l" rtl="0">
              <a:lnSpc>
                <a:spcPct val="100000"/>
              </a:lnSpc>
              <a:spcBef>
                <a:spcPts val="0"/>
              </a:spcBef>
              <a:spcAft>
                <a:spcPts val="0"/>
              </a:spcAft>
              <a:buSzPts val="4900"/>
              <a:buNone/>
              <a:defRPr sz="4900"/>
            </a:lvl9pPr>
          </a:lstStyle>
          <a:p>
            <a:endParaRPr/>
          </a:p>
        </p:txBody>
      </p:sp>
      <p:sp>
        <p:nvSpPr>
          <p:cNvPr id="226" name="Google Shape;226;p42"/>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lvl1pPr marL="0" marR="0" lvl="0"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
              <a:t>‹#›</a:t>
            </a:fld>
            <a:endParaRPr/>
          </a:p>
        </p:txBody>
      </p:sp>
      <p:sp>
        <p:nvSpPr>
          <p:cNvPr id="227" name="Google Shape;227;p42"/>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lvl1pPr marL="0" marR="0" lvl="0"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l" rtl="0">
              <a:spcBef>
                <a:spcPts val="0"/>
              </a:spcBef>
              <a:spcAft>
                <a:spcPts val="0"/>
              </a:spcAft>
              <a:buNone/>
            </a:pPr>
            <a:r>
              <a:rPr lang="en"/>
              <a:t>Shinwoo Kim - CS 0449</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28"/>
        <p:cNvGrpSpPr/>
        <p:nvPr/>
      </p:nvGrpSpPr>
      <p:grpSpPr>
        <a:xfrm>
          <a:off x="0" y="0"/>
          <a:ext cx="0" cy="0"/>
          <a:chOff x="0" y="0"/>
          <a:chExt cx="0" cy="0"/>
        </a:xfrm>
      </p:grpSpPr>
      <p:sp>
        <p:nvSpPr>
          <p:cNvPr id="229" name="Google Shape;229;p43"/>
          <p:cNvSpPr txBox="1">
            <a:spLocks noGrp="1"/>
          </p:cNvSpPr>
          <p:nvPr>
            <p:ph type="body" idx="1"/>
          </p:nvPr>
        </p:nvSpPr>
        <p:spPr>
          <a:xfrm>
            <a:off x="311700" y="4230575"/>
            <a:ext cx="5998800" cy="605100"/>
          </a:xfrm>
          <a:prstGeom prst="rect">
            <a:avLst/>
          </a:prstGeom>
          <a:noFill/>
          <a:ln>
            <a:noFill/>
          </a:ln>
        </p:spPr>
        <p:txBody>
          <a:bodyPr spcFirstLastPara="1" wrap="square" lIns="93500" tIns="93500" rIns="93500" bIns="93500" anchor="ctr" anchorCtr="0">
            <a:normAutofit/>
          </a:bodyPr>
          <a:lstStyle>
            <a:lvl1pPr marL="457200" lvl="0" indent="-228600" algn="l" rtl="0">
              <a:lnSpc>
                <a:spcPct val="100000"/>
              </a:lnSpc>
              <a:spcBef>
                <a:spcPts val="0"/>
              </a:spcBef>
              <a:spcAft>
                <a:spcPts val="0"/>
              </a:spcAft>
              <a:buSzPts val="2500"/>
              <a:buNone/>
              <a:defRPr/>
            </a:lvl1pPr>
          </a:lstStyle>
          <a:p>
            <a:endParaRPr/>
          </a:p>
        </p:txBody>
      </p:sp>
      <p:sp>
        <p:nvSpPr>
          <p:cNvPr id="230" name="Google Shape;230;p43"/>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lvl1pPr marL="0" marR="0" lvl="0"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
              <a:t>‹#›</a:t>
            </a:fld>
            <a:endParaRPr/>
          </a:p>
        </p:txBody>
      </p:sp>
      <p:sp>
        <p:nvSpPr>
          <p:cNvPr id="231" name="Google Shape;231;p43"/>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lvl1pPr marL="0" marR="0" lvl="0"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l" rtl="0">
              <a:spcBef>
                <a:spcPts val="0"/>
              </a:spcBef>
              <a:spcAft>
                <a:spcPts val="0"/>
              </a:spcAft>
              <a:buNone/>
            </a:pPr>
            <a:r>
              <a:rPr lang="en"/>
              <a:t>Shinwoo Kim - CS 0449</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32"/>
        <p:cNvGrpSpPr/>
        <p:nvPr/>
      </p:nvGrpSpPr>
      <p:grpSpPr>
        <a:xfrm>
          <a:off x="0" y="0"/>
          <a:ext cx="0" cy="0"/>
          <a:chOff x="0" y="0"/>
          <a:chExt cx="0" cy="0"/>
        </a:xfrm>
      </p:grpSpPr>
      <p:sp>
        <p:nvSpPr>
          <p:cNvPr id="233" name="Google Shape;233;p44"/>
          <p:cNvSpPr txBox="1">
            <a:spLocks noGrp="1"/>
          </p:cNvSpPr>
          <p:nvPr>
            <p:ph type="title" hasCustomPrompt="1"/>
          </p:nvPr>
        </p:nvSpPr>
        <p:spPr>
          <a:xfrm>
            <a:off x="311700" y="1106125"/>
            <a:ext cx="8520600" cy="1963500"/>
          </a:xfrm>
          <a:prstGeom prst="rect">
            <a:avLst/>
          </a:prstGeom>
          <a:noFill/>
          <a:ln>
            <a:noFill/>
          </a:ln>
        </p:spPr>
        <p:txBody>
          <a:bodyPr spcFirstLastPara="1" wrap="square" lIns="93500" tIns="93500" rIns="93500" bIns="93500" anchor="b" anchorCtr="0">
            <a:normAutofit/>
          </a:bodyPr>
          <a:lstStyle>
            <a:lvl1pPr lvl="0" algn="ctr" rtl="0">
              <a:lnSpc>
                <a:spcPct val="100000"/>
              </a:lnSpc>
              <a:spcBef>
                <a:spcPts val="0"/>
              </a:spcBef>
              <a:spcAft>
                <a:spcPts val="0"/>
              </a:spcAft>
              <a:buSzPts val="12200"/>
              <a:buNone/>
              <a:defRPr sz="12200"/>
            </a:lvl1pPr>
            <a:lvl2pPr lvl="1" algn="ctr" rtl="0">
              <a:lnSpc>
                <a:spcPct val="100000"/>
              </a:lnSpc>
              <a:spcBef>
                <a:spcPts val="0"/>
              </a:spcBef>
              <a:spcAft>
                <a:spcPts val="0"/>
              </a:spcAft>
              <a:buSzPts val="12200"/>
              <a:buNone/>
              <a:defRPr sz="12200"/>
            </a:lvl2pPr>
            <a:lvl3pPr lvl="2" algn="ctr" rtl="0">
              <a:lnSpc>
                <a:spcPct val="100000"/>
              </a:lnSpc>
              <a:spcBef>
                <a:spcPts val="0"/>
              </a:spcBef>
              <a:spcAft>
                <a:spcPts val="0"/>
              </a:spcAft>
              <a:buSzPts val="12200"/>
              <a:buNone/>
              <a:defRPr sz="12200"/>
            </a:lvl3pPr>
            <a:lvl4pPr lvl="3" algn="ctr" rtl="0">
              <a:lnSpc>
                <a:spcPct val="100000"/>
              </a:lnSpc>
              <a:spcBef>
                <a:spcPts val="0"/>
              </a:spcBef>
              <a:spcAft>
                <a:spcPts val="0"/>
              </a:spcAft>
              <a:buSzPts val="12200"/>
              <a:buNone/>
              <a:defRPr sz="12200"/>
            </a:lvl4pPr>
            <a:lvl5pPr lvl="4" algn="ctr" rtl="0">
              <a:lnSpc>
                <a:spcPct val="100000"/>
              </a:lnSpc>
              <a:spcBef>
                <a:spcPts val="0"/>
              </a:spcBef>
              <a:spcAft>
                <a:spcPts val="0"/>
              </a:spcAft>
              <a:buSzPts val="12200"/>
              <a:buNone/>
              <a:defRPr sz="12200"/>
            </a:lvl5pPr>
            <a:lvl6pPr lvl="5" algn="ctr" rtl="0">
              <a:lnSpc>
                <a:spcPct val="100000"/>
              </a:lnSpc>
              <a:spcBef>
                <a:spcPts val="0"/>
              </a:spcBef>
              <a:spcAft>
                <a:spcPts val="0"/>
              </a:spcAft>
              <a:buSzPts val="12200"/>
              <a:buNone/>
              <a:defRPr sz="12200"/>
            </a:lvl6pPr>
            <a:lvl7pPr lvl="6" algn="ctr" rtl="0">
              <a:lnSpc>
                <a:spcPct val="100000"/>
              </a:lnSpc>
              <a:spcBef>
                <a:spcPts val="0"/>
              </a:spcBef>
              <a:spcAft>
                <a:spcPts val="0"/>
              </a:spcAft>
              <a:buSzPts val="12200"/>
              <a:buNone/>
              <a:defRPr sz="12200"/>
            </a:lvl7pPr>
            <a:lvl8pPr lvl="7" algn="ctr" rtl="0">
              <a:lnSpc>
                <a:spcPct val="100000"/>
              </a:lnSpc>
              <a:spcBef>
                <a:spcPts val="0"/>
              </a:spcBef>
              <a:spcAft>
                <a:spcPts val="0"/>
              </a:spcAft>
              <a:buSzPts val="12200"/>
              <a:buNone/>
              <a:defRPr sz="12200"/>
            </a:lvl8pPr>
            <a:lvl9pPr lvl="8" algn="ctr" rtl="0">
              <a:lnSpc>
                <a:spcPct val="100000"/>
              </a:lnSpc>
              <a:spcBef>
                <a:spcPts val="0"/>
              </a:spcBef>
              <a:spcAft>
                <a:spcPts val="0"/>
              </a:spcAft>
              <a:buSzPts val="12200"/>
              <a:buNone/>
              <a:defRPr sz="12200"/>
            </a:lvl9pPr>
          </a:lstStyle>
          <a:p>
            <a:r>
              <a:t>xx%</a:t>
            </a:r>
          </a:p>
        </p:txBody>
      </p:sp>
      <p:sp>
        <p:nvSpPr>
          <p:cNvPr id="234" name="Google Shape;234;p44"/>
          <p:cNvSpPr txBox="1">
            <a:spLocks noGrp="1"/>
          </p:cNvSpPr>
          <p:nvPr>
            <p:ph type="body" idx="1"/>
          </p:nvPr>
        </p:nvSpPr>
        <p:spPr>
          <a:xfrm>
            <a:off x="311700" y="3152225"/>
            <a:ext cx="8520600" cy="1300800"/>
          </a:xfrm>
          <a:prstGeom prst="rect">
            <a:avLst/>
          </a:prstGeom>
          <a:noFill/>
          <a:ln>
            <a:noFill/>
          </a:ln>
        </p:spPr>
        <p:txBody>
          <a:bodyPr spcFirstLastPara="1" wrap="square" lIns="93500" tIns="93500" rIns="93500" bIns="93500" anchor="t" anchorCtr="0">
            <a:normAutofit/>
          </a:bodyPr>
          <a:lstStyle>
            <a:lvl1pPr marL="457200" lvl="0" indent="-387350" algn="ctr" rtl="0">
              <a:lnSpc>
                <a:spcPct val="115000"/>
              </a:lnSpc>
              <a:spcBef>
                <a:spcPts val="0"/>
              </a:spcBef>
              <a:spcAft>
                <a:spcPts val="0"/>
              </a:spcAft>
              <a:buSzPts val="2500"/>
              <a:buChar char="●"/>
              <a:defRPr/>
            </a:lvl1pPr>
            <a:lvl2pPr marL="914400" lvl="1" indent="-355600" algn="ctr" rtl="0">
              <a:lnSpc>
                <a:spcPct val="115000"/>
              </a:lnSpc>
              <a:spcBef>
                <a:spcPts val="0"/>
              </a:spcBef>
              <a:spcAft>
                <a:spcPts val="0"/>
              </a:spcAft>
              <a:buSzPts val="2000"/>
              <a:buChar char="○"/>
              <a:defRPr/>
            </a:lvl2pPr>
            <a:lvl3pPr marL="1371600" lvl="2" indent="-355600" algn="ctr" rtl="0">
              <a:lnSpc>
                <a:spcPct val="115000"/>
              </a:lnSpc>
              <a:spcBef>
                <a:spcPts val="0"/>
              </a:spcBef>
              <a:spcAft>
                <a:spcPts val="0"/>
              </a:spcAft>
              <a:buSzPts val="2000"/>
              <a:buChar char="■"/>
              <a:defRPr/>
            </a:lvl3pPr>
            <a:lvl4pPr marL="1828800" lvl="3" indent="-355600" algn="ctr" rtl="0">
              <a:lnSpc>
                <a:spcPct val="115000"/>
              </a:lnSpc>
              <a:spcBef>
                <a:spcPts val="0"/>
              </a:spcBef>
              <a:spcAft>
                <a:spcPts val="0"/>
              </a:spcAft>
              <a:buSzPts val="2000"/>
              <a:buChar char="●"/>
              <a:defRPr/>
            </a:lvl4pPr>
            <a:lvl5pPr marL="2286000" lvl="4" indent="-355600" algn="ctr" rtl="0">
              <a:lnSpc>
                <a:spcPct val="115000"/>
              </a:lnSpc>
              <a:spcBef>
                <a:spcPts val="0"/>
              </a:spcBef>
              <a:spcAft>
                <a:spcPts val="0"/>
              </a:spcAft>
              <a:buSzPts val="2000"/>
              <a:buChar char="○"/>
              <a:defRPr/>
            </a:lvl5pPr>
            <a:lvl6pPr marL="2743200" lvl="5" indent="-355600" algn="ctr" rtl="0">
              <a:lnSpc>
                <a:spcPct val="115000"/>
              </a:lnSpc>
              <a:spcBef>
                <a:spcPts val="0"/>
              </a:spcBef>
              <a:spcAft>
                <a:spcPts val="0"/>
              </a:spcAft>
              <a:buSzPts val="2000"/>
              <a:buChar char="■"/>
              <a:defRPr/>
            </a:lvl6pPr>
            <a:lvl7pPr marL="3200400" lvl="6" indent="-355600" algn="ctr" rtl="0">
              <a:lnSpc>
                <a:spcPct val="115000"/>
              </a:lnSpc>
              <a:spcBef>
                <a:spcPts val="0"/>
              </a:spcBef>
              <a:spcAft>
                <a:spcPts val="0"/>
              </a:spcAft>
              <a:buSzPts val="2000"/>
              <a:buChar char="●"/>
              <a:defRPr/>
            </a:lvl7pPr>
            <a:lvl8pPr marL="3657600" lvl="7" indent="-355600" algn="ctr" rtl="0">
              <a:lnSpc>
                <a:spcPct val="115000"/>
              </a:lnSpc>
              <a:spcBef>
                <a:spcPts val="0"/>
              </a:spcBef>
              <a:spcAft>
                <a:spcPts val="0"/>
              </a:spcAft>
              <a:buSzPts val="2000"/>
              <a:buChar char="○"/>
              <a:defRPr/>
            </a:lvl8pPr>
            <a:lvl9pPr marL="4114800" lvl="8" indent="-355600" algn="ctr" rtl="0">
              <a:lnSpc>
                <a:spcPct val="115000"/>
              </a:lnSpc>
              <a:spcBef>
                <a:spcPts val="0"/>
              </a:spcBef>
              <a:spcAft>
                <a:spcPts val="0"/>
              </a:spcAft>
              <a:buSzPts val="2000"/>
              <a:buChar char="■"/>
              <a:defRPr/>
            </a:lvl9pPr>
          </a:lstStyle>
          <a:p>
            <a:endParaRPr/>
          </a:p>
        </p:txBody>
      </p:sp>
      <p:sp>
        <p:nvSpPr>
          <p:cNvPr id="235" name="Google Shape;235;p44"/>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lvl1pPr marL="0" marR="0" lvl="0"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
              <a:t>‹#›</a:t>
            </a:fld>
            <a:endParaRPr/>
          </a:p>
        </p:txBody>
      </p:sp>
      <p:sp>
        <p:nvSpPr>
          <p:cNvPr id="236" name="Google Shape;236;p44"/>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lvl1pPr marL="0" marR="0" lvl="0"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l" rtl="0">
              <a:spcBef>
                <a:spcPts val="0"/>
              </a:spcBef>
              <a:spcAft>
                <a:spcPts val="0"/>
              </a:spcAft>
              <a:buNone/>
            </a:pPr>
            <a:r>
              <a:rPr lang="en"/>
              <a:t>Shinwoo Kim - CS 0449</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7"/>
        <p:cNvGrpSpPr/>
        <p:nvPr/>
      </p:nvGrpSpPr>
      <p:grpSpPr>
        <a:xfrm>
          <a:off x="0" y="0"/>
          <a:ext cx="0" cy="0"/>
          <a:chOff x="0" y="0"/>
          <a:chExt cx="0" cy="0"/>
        </a:xfrm>
      </p:grpSpPr>
      <p:sp>
        <p:nvSpPr>
          <p:cNvPr id="238" name="Google Shape;238;p45"/>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lvl1pPr marL="0" marR="0" lvl="0"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
              <a:t>‹#›</a:t>
            </a:fld>
            <a:endParaRPr/>
          </a:p>
        </p:txBody>
      </p:sp>
      <p:sp>
        <p:nvSpPr>
          <p:cNvPr id="239" name="Google Shape;239;p45"/>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lvl1pPr marL="0" marR="0" lvl="0"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l" rtl="0">
              <a:spcBef>
                <a:spcPts val="0"/>
              </a:spcBef>
              <a:spcAft>
                <a:spcPts val="0"/>
              </a:spcAft>
              <a:buNone/>
            </a:pPr>
            <a:r>
              <a:rPr lang="en"/>
              <a:t>Shinwoo Kim - CS 0449</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Content (no anim)">
  <p:cSld name="Title and Content (no anim)">
    <p:spTree>
      <p:nvGrpSpPr>
        <p:cNvPr id="1" name="Shape 240"/>
        <p:cNvGrpSpPr/>
        <p:nvPr/>
      </p:nvGrpSpPr>
      <p:grpSpPr>
        <a:xfrm>
          <a:off x="0" y="0"/>
          <a:ext cx="0" cy="0"/>
          <a:chOff x="0" y="0"/>
          <a:chExt cx="0" cy="0"/>
        </a:xfrm>
      </p:grpSpPr>
      <p:sp>
        <p:nvSpPr>
          <p:cNvPr id="241" name="Google Shape;241;p46"/>
          <p:cNvSpPr txBox="1">
            <a:spLocks noGrp="1"/>
          </p:cNvSpPr>
          <p:nvPr>
            <p:ph type="title"/>
          </p:nvPr>
        </p:nvSpPr>
        <p:spPr>
          <a:xfrm>
            <a:off x="152400" y="0"/>
            <a:ext cx="8991600" cy="4458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Clr>
                <a:schemeClr val="lt1"/>
              </a:buClr>
              <a:buSzPts val="2800"/>
              <a:buFont typeface="Quattrocento Sans"/>
              <a:buNone/>
              <a:defRPr sz="2800"/>
            </a:lvl1pPr>
            <a:lvl2pPr lvl="1" algn="l" rtl="0">
              <a:lnSpc>
                <a:spcPct val="100000"/>
              </a:lnSpc>
              <a:spcBef>
                <a:spcPts val="0"/>
              </a:spcBef>
              <a:spcAft>
                <a:spcPts val="0"/>
              </a:spcAft>
              <a:buSzPts val="2900"/>
              <a:buNone/>
              <a:defRPr/>
            </a:lvl2pPr>
            <a:lvl3pPr lvl="2" algn="l" rtl="0">
              <a:lnSpc>
                <a:spcPct val="100000"/>
              </a:lnSpc>
              <a:spcBef>
                <a:spcPts val="0"/>
              </a:spcBef>
              <a:spcAft>
                <a:spcPts val="0"/>
              </a:spcAft>
              <a:buSzPts val="2900"/>
              <a:buNone/>
              <a:defRPr/>
            </a:lvl3pPr>
            <a:lvl4pPr lvl="3" algn="l" rtl="0">
              <a:lnSpc>
                <a:spcPct val="100000"/>
              </a:lnSpc>
              <a:spcBef>
                <a:spcPts val="0"/>
              </a:spcBef>
              <a:spcAft>
                <a:spcPts val="0"/>
              </a:spcAft>
              <a:buSzPts val="2900"/>
              <a:buNone/>
              <a:defRPr/>
            </a:lvl4pPr>
            <a:lvl5pPr lvl="4" algn="l" rtl="0">
              <a:lnSpc>
                <a:spcPct val="100000"/>
              </a:lnSpc>
              <a:spcBef>
                <a:spcPts val="0"/>
              </a:spcBef>
              <a:spcAft>
                <a:spcPts val="0"/>
              </a:spcAft>
              <a:buSzPts val="2900"/>
              <a:buNone/>
              <a:defRPr/>
            </a:lvl5pPr>
            <a:lvl6pPr lvl="5" algn="l" rtl="0">
              <a:lnSpc>
                <a:spcPct val="100000"/>
              </a:lnSpc>
              <a:spcBef>
                <a:spcPts val="0"/>
              </a:spcBef>
              <a:spcAft>
                <a:spcPts val="0"/>
              </a:spcAft>
              <a:buSzPts val="2900"/>
              <a:buNone/>
              <a:defRPr/>
            </a:lvl6pPr>
            <a:lvl7pPr lvl="6" algn="l" rtl="0">
              <a:lnSpc>
                <a:spcPct val="100000"/>
              </a:lnSpc>
              <a:spcBef>
                <a:spcPts val="0"/>
              </a:spcBef>
              <a:spcAft>
                <a:spcPts val="0"/>
              </a:spcAft>
              <a:buSzPts val="2900"/>
              <a:buNone/>
              <a:defRPr/>
            </a:lvl7pPr>
            <a:lvl8pPr lvl="7" algn="l" rtl="0">
              <a:lnSpc>
                <a:spcPct val="100000"/>
              </a:lnSpc>
              <a:spcBef>
                <a:spcPts val="0"/>
              </a:spcBef>
              <a:spcAft>
                <a:spcPts val="0"/>
              </a:spcAft>
              <a:buSzPts val="2900"/>
              <a:buNone/>
              <a:defRPr/>
            </a:lvl8pPr>
            <a:lvl9pPr lvl="8" algn="l" rtl="0">
              <a:lnSpc>
                <a:spcPct val="100000"/>
              </a:lnSpc>
              <a:spcBef>
                <a:spcPts val="0"/>
              </a:spcBef>
              <a:spcAft>
                <a:spcPts val="0"/>
              </a:spcAft>
              <a:buSzPts val="2900"/>
              <a:buNone/>
              <a:defRPr/>
            </a:lvl9pPr>
          </a:lstStyle>
          <a:p>
            <a:endParaRPr/>
          </a:p>
        </p:txBody>
      </p:sp>
      <p:sp>
        <p:nvSpPr>
          <p:cNvPr id="242" name="Google Shape;242;p46"/>
          <p:cNvSpPr txBox="1">
            <a:spLocks noGrp="1"/>
          </p:cNvSpPr>
          <p:nvPr>
            <p:ph type="body" idx="1"/>
          </p:nvPr>
        </p:nvSpPr>
        <p:spPr>
          <a:xfrm>
            <a:off x="152400" y="445771"/>
            <a:ext cx="8991600" cy="4321500"/>
          </a:xfrm>
          <a:prstGeom prst="rect">
            <a:avLst/>
          </a:prstGeom>
          <a:noFill/>
          <a:ln>
            <a:noFill/>
          </a:ln>
        </p:spPr>
        <p:txBody>
          <a:bodyPr spcFirstLastPara="1" wrap="square" lIns="91425" tIns="45700" rIns="91425" bIns="45700" anchor="t" anchorCtr="0">
            <a:normAutofit/>
          </a:bodyPr>
          <a:lstStyle>
            <a:lvl1pPr marL="457200" lvl="0" indent="-368300" algn="l" rtl="0">
              <a:lnSpc>
                <a:spcPct val="115000"/>
              </a:lnSpc>
              <a:spcBef>
                <a:spcPts val="0"/>
              </a:spcBef>
              <a:spcAft>
                <a:spcPts val="0"/>
              </a:spcAft>
              <a:buClr>
                <a:schemeClr val="dk1"/>
              </a:buClr>
              <a:buSzPts val="2200"/>
              <a:buFont typeface="Trebuchet MS"/>
              <a:buChar char="●"/>
              <a:defRPr sz="2200"/>
            </a:lvl1pPr>
            <a:lvl2pPr marL="914400" lvl="1" indent="-368300" algn="l" rtl="0">
              <a:lnSpc>
                <a:spcPct val="115000"/>
              </a:lnSpc>
              <a:spcBef>
                <a:spcPts val="1200"/>
              </a:spcBef>
              <a:spcAft>
                <a:spcPts val="0"/>
              </a:spcAft>
              <a:buClr>
                <a:schemeClr val="dk1"/>
              </a:buClr>
              <a:buSzPts val="2200"/>
              <a:buChar char="○"/>
              <a:defRPr sz="2200"/>
            </a:lvl2pPr>
            <a:lvl3pPr marL="1371600" lvl="2" indent="-368300" algn="l" rtl="0">
              <a:lnSpc>
                <a:spcPct val="115000"/>
              </a:lnSpc>
              <a:spcBef>
                <a:spcPts val="1200"/>
              </a:spcBef>
              <a:spcAft>
                <a:spcPts val="0"/>
              </a:spcAft>
              <a:buClr>
                <a:schemeClr val="dk1"/>
              </a:buClr>
              <a:buSzPts val="2200"/>
              <a:buChar char="■"/>
              <a:defRPr sz="2200" b="0"/>
            </a:lvl3pPr>
            <a:lvl4pPr marL="1828800" lvl="3" indent="-368300" algn="l" rtl="0">
              <a:lnSpc>
                <a:spcPct val="115000"/>
              </a:lnSpc>
              <a:spcBef>
                <a:spcPts val="1200"/>
              </a:spcBef>
              <a:spcAft>
                <a:spcPts val="0"/>
              </a:spcAft>
              <a:buClr>
                <a:schemeClr val="dk1"/>
              </a:buClr>
              <a:buSzPts val="2200"/>
              <a:buChar char="●"/>
              <a:defRPr sz="2200" b="0"/>
            </a:lvl4pPr>
            <a:lvl5pPr marL="2286000" lvl="4" indent="-368300" algn="l" rtl="0">
              <a:lnSpc>
                <a:spcPct val="115000"/>
              </a:lnSpc>
              <a:spcBef>
                <a:spcPts val="1200"/>
              </a:spcBef>
              <a:spcAft>
                <a:spcPts val="0"/>
              </a:spcAft>
              <a:buClr>
                <a:schemeClr val="dk1"/>
              </a:buClr>
              <a:buSzPts val="2200"/>
              <a:buChar char="○"/>
              <a:defRPr sz="2200" b="0"/>
            </a:lvl5pPr>
            <a:lvl6pPr marL="2743200" lvl="5" indent="-342900" algn="l" rtl="0">
              <a:lnSpc>
                <a:spcPct val="115000"/>
              </a:lnSpc>
              <a:spcBef>
                <a:spcPts val="1200"/>
              </a:spcBef>
              <a:spcAft>
                <a:spcPts val="0"/>
              </a:spcAft>
              <a:buClr>
                <a:schemeClr val="dk1"/>
              </a:buClr>
              <a:buSzPts val="1800"/>
              <a:buChar char="■"/>
              <a:defRPr/>
            </a:lvl6pPr>
            <a:lvl7pPr marL="3200400" lvl="6" indent="-342900" algn="l" rtl="0">
              <a:lnSpc>
                <a:spcPct val="115000"/>
              </a:lnSpc>
              <a:spcBef>
                <a:spcPts val="1200"/>
              </a:spcBef>
              <a:spcAft>
                <a:spcPts val="0"/>
              </a:spcAft>
              <a:buClr>
                <a:schemeClr val="dk1"/>
              </a:buClr>
              <a:buSzPts val="1800"/>
              <a:buChar char="●"/>
              <a:defRPr/>
            </a:lvl7pPr>
            <a:lvl8pPr marL="3657600" lvl="7" indent="-342900" algn="l" rtl="0">
              <a:lnSpc>
                <a:spcPct val="115000"/>
              </a:lnSpc>
              <a:spcBef>
                <a:spcPts val="1200"/>
              </a:spcBef>
              <a:spcAft>
                <a:spcPts val="0"/>
              </a:spcAft>
              <a:buClr>
                <a:schemeClr val="dk1"/>
              </a:buClr>
              <a:buSzPts val="1800"/>
              <a:buChar char="○"/>
              <a:defRPr/>
            </a:lvl8pPr>
            <a:lvl9pPr marL="4114800" lvl="8" indent="-342900" algn="l" rtl="0">
              <a:lnSpc>
                <a:spcPct val="115000"/>
              </a:lnSpc>
              <a:spcBef>
                <a:spcPts val="1200"/>
              </a:spcBef>
              <a:spcAft>
                <a:spcPts val="1200"/>
              </a:spcAft>
              <a:buClr>
                <a:schemeClr val="dk1"/>
              </a:buClr>
              <a:buSzPts val="1800"/>
              <a:buChar char="■"/>
              <a:defRPr/>
            </a:lvl9pPr>
          </a:lstStyle>
          <a:p>
            <a:endParaRPr/>
          </a:p>
        </p:txBody>
      </p:sp>
      <p:sp>
        <p:nvSpPr>
          <p:cNvPr id="243" name="Google Shape;243;p46"/>
          <p:cNvSpPr txBox="1">
            <a:spLocks noGrp="1"/>
          </p:cNvSpPr>
          <p:nvPr>
            <p:ph type="ftr" idx="11"/>
          </p:nvPr>
        </p:nvSpPr>
        <p:spPr>
          <a:xfrm>
            <a:off x="0" y="4767264"/>
            <a:ext cx="1219200" cy="2739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44" name="Google Shape;244;p46"/>
          <p:cNvSpPr txBox="1">
            <a:spLocks noGrp="1"/>
          </p:cNvSpPr>
          <p:nvPr>
            <p:ph type="sldNum" idx="12"/>
          </p:nvPr>
        </p:nvSpPr>
        <p:spPr>
          <a:xfrm>
            <a:off x="8458200" y="4767264"/>
            <a:ext cx="685800" cy="273900"/>
          </a:xfrm>
          <a:prstGeom prst="rect">
            <a:avLst/>
          </a:prstGeom>
          <a:noFill/>
          <a:ln>
            <a:noFill/>
          </a:ln>
        </p:spPr>
        <p:txBody>
          <a:bodyPr spcFirstLastPara="1" wrap="square" lIns="91425" tIns="45700" rIns="91425" bIns="45700" anchor="ctr" anchorCtr="0">
            <a:normAutofit lnSpcReduction="10000"/>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Quattrocento Sans"/>
                <a:ea typeface="Quattrocento Sans"/>
                <a:cs typeface="Quattrocento Sans"/>
                <a:sym typeface="Quattrocento Sans"/>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Quattrocento Sans"/>
                <a:ea typeface="Quattrocento Sans"/>
                <a:cs typeface="Quattrocento Sans"/>
                <a:sym typeface="Quattrocento Sans"/>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Quattrocento Sans"/>
                <a:ea typeface="Quattrocento Sans"/>
                <a:cs typeface="Quattrocento Sans"/>
                <a:sym typeface="Quattrocento Sans"/>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Quattrocento Sans"/>
                <a:ea typeface="Quattrocento Sans"/>
                <a:cs typeface="Quattrocento Sans"/>
                <a:sym typeface="Quattrocento Sans"/>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Quattrocento Sans"/>
                <a:ea typeface="Quattrocento Sans"/>
                <a:cs typeface="Quattrocento Sans"/>
                <a:sym typeface="Quattrocento Sans"/>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Quattrocento Sans"/>
                <a:ea typeface="Quattrocento Sans"/>
                <a:cs typeface="Quattrocento Sans"/>
                <a:sym typeface="Quattrocento Sans"/>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Quattrocento Sans"/>
                <a:ea typeface="Quattrocento Sans"/>
                <a:cs typeface="Quattrocento Sans"/>
                <a:sym typeface="Quattrocento Sans"/>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Quattrocento Sans"/>
                <a:ea typeface="Quattrocento Sans"/>
                <a:cs typeface="Quattrocento Sans"/>
                <a:sym typeface="Quattrocento Sans"/>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5"/>
        <p:cNvGrpSpPr/>
        <p:nvPr/>
      </p:nvGrpSpPr>
      <p:grpSpPr>
        <a:xfrm>
          <a:off x="0" y="0"/>
          <a:ext cx="0" cy="0"/>
          <a:chOff x="0" y="0"/>
          <a:chExt cx="0" cy="0"/>
        </a:xfrm>
      </p:grpSpPr>
      <p:sp>
        <p:nvSpPr>
          <p:cNvPr id="246" name="Google Shape;246;p47"/>
          <p:cNvSpPr txBox="1">
            <a:spLocks noGrp="1"/>
          </p:cNvSpPr>
          <p:nvPr>
            <p:ph type="title"/>
          </p:nvPr>
        </p:nvSpPr>
        <p:spPr>
          <a:xfrm>
            <a:off x="492918" y="374650"/>
            <a:ext cx="8079600" cy="1243500"/>
          </a:xfrm>
          <a:prstGeom prst="rect">
            <a:avLst/>
          </a:prstGeom>
          <a:noFill/>
          <a:ln>
            <a:noFill/>
          </a:ln>
        </p:spPr>
        <p:txBody>
          <a:bodyPr spcFirstLastPara="1" wrap="square" lIns="68575" tIns="34275" rIns="68575" bIns="34275" anchor="ctr" anchorCtr="0">
            <a:normAutofit/>
          </a:bodyPr>
          <a:lstStyle>
            <a:lvl1pPr lvl="0" algn="l" rtl="0">
              <a:lnSpc>
                <a:spcPct val="85000"/>
              </a:lnSpc>
              <a:spcBef>
                <a:spcPts val="0"/>
              </a:spcBef>
              <a:spcAft>
                <a:spcPts val="0"/>
              </a:spcAft>
              <a:buClr>
                <a:schemeClr val="accent1"/>
              </a:buClr>
              <a:buSzPts val="1400"/>
              <a:buNone/>
              <a:defRPr/>
            </a:lvl1pPr>
            <a:lvl2pPr lvl="1" algn="l" rtl="0">
              <a:lnSpc>
                <a:spcPct val="100000"/>
              </a:lnSpc>
              <a:spcBef>
                <a:spcPts val="0"/>
              </a:spcBef>
              <a:spcAft>
                <a:spcPts val="0"/>
              </a:spcAft>
              <a:buSzPts val="2900"/>
              <a:buNone/>
              <a:defRPr/>
            </a:lvl2pPr>
            <a:lvl3pPr lvl="2" algn="l" rtl="0">
              <a:lnSpc>
                <a:spcPct val="100000"/>
              </a:lnSpc>
              <a:spcBef>
                <a:spcPts val="0"/>
              </a:spcBef>
              <a:spcAft>
                <a:spcPts val="0"/>
              </a:spcAft>
              <a:buSzPts val="2900"/>
              <a:buNone/>
              <a:defRPr/>
            </a:lvl3pPr>
            <a:lvl4pPr lvl="3" algn="l" rtl="0">
              <a:lnSpc>
                <a:spcPct val="100000"/>
              </a:lnSpc>
              <a:spcBef>
                <a:spcPts val="0"/>
              </a:spcBef>
              <a:spcAft>
                <a:spcPts val="0"/>
              </a:spcAft>
              <a:buSzPts val="2900"/>
              <a:buNone/>
              <a:defRPr/>
            </a:lvl4pPr>
            <a:lvl5pPr lvl="4" algn="l" rtl="0">
              <a:lnSpc>
                <a:spcPct val="100000"/>
              </a:lnSpc>
              <a:spcBef>
                <a:spcPts val="0"/>
              </a:spcBef>
              <a:spcAft>
                <a:spcPts val="0"/>
              </a:spcAft>
              <a:buSzPts val="2900"/>
              <a:buNone/>
              <a:defRPr/>
            </a:lvl5pPr>
            <a:lvl6pPr lvl="5" algn="l" rtl="0">
              <a:lnSpc>
                <a:spcPct val="100000"/>
              </a:lnSpc>
              <a:spcBef>
                <a:spcPts val="0"/>
              </a:spcBef>
              <a:spcAft>
                <a:spcPts val="0"/>
              </a:spcAft>
              <a:buSzPts val="2900"/>
              <a:buNone/>
              <a:defRPr/>
            </a:lvl6pPr>
            <a:lvl7pPr lvl="6" algn="l" rtl="0">
              <a:lnSpc>
                <a:spcPct val="100000"/>
              </a:lnSpc>
              <a:spcBef>
                <a:spcPts val="0"/>
              </a:spcBef>
              <a:spcAft>
                <a:spcPts val="0"/>
              </a:spcAft>
              <a:buSzPts val="2900"/>
              <a:buNone/>
              <a:defRPr/>
            </a:lvl7pPr>
            <a:lvl8pPr lvl="7" algn="l" rtl="0">
              <a:lnSpc>
                <a:spcPct val="100000"/>
              </a:lnSpc>
              <a:spcBef>
                <a:spcPts val="0"/>
              </a:spcBef>
              <a:spcAft>
                <a:spcPts val="0"/>
              </a:spcAft>
              <a:buSzPts val="2900"/>
              <a:buNone/>
              <a:defRPr/>
            </a:lvl8pPr>
            <a:lvl9pPr lvl="8" algn="l" rtl="0">
              <a:lnSpc>
                <a:spcPct val="100000"/>
              </a:lnSpc>
              <a:spcBef>
                <a:spcPts val="0"/>
              </a:spcBef>
              <a:spcAft>
                <a:spcPts val="0"/>
              </a:spcAft>
              <a:buSzPts val="2900"/>
              <a:buNone/>
              <a:defRPr/>
            </a:lvl9pPr>
          </a:lstStyle>
          <a:p>
            <a:endParaRPr/>
          </a:p>
        </p:txBody>
      </p:sp>
      <p:sp>
        <p:nvSpPr>
          <p:cNvPr id="247" name="Google Shape;247;p47"/>
          <p:cNvSpPr txBox="1">
            <a:spLocks noGrp="1"/>
          </p:cNvSpPr>
          <p:nvPr>
            <p:ph type="body" idx="1"/>
          </p:nvPr>
        </p:nvSpPr>
        <p:spPr>
          <a:xfrm>
            <a:off x="507492" y="1508760"/>
            <a:ext cx="8065500" cy="2824800"/>
          </a:xfrm>
          <a:prstGeom prst="rect">
            <a:avLst/>
          </a:prstGeom>
          <a:noFill/>
          <a:ln>
            <a:noFill/>
          </a:ln>
        </p:spPr>
        <p:txBody>
          <a:bodyPr spcFirstLastPara="1" wrap="square" lIns="68575" tIns="34275" rIns="68575" bIns="34275" anchor="t" anchorCtr="0">
            <a:normAutofit/>
          </a:bodyPr>
          <a:lstStyle>
            <a:lvl1pPr marL="457200" lvl="0" indent="-317500" algn="l" rtl="0">
              <a:lnSpc>
                <a:spcPct val="85000"/>
              </a:lnSpc>
              <a:spcBef>
                <a:spcPts val="1000"/>
              </a:spcBef>
              <a:spcAft>
                <a:spcPts val="0"/>
              </a:spcAft>
              <a:buClr>
                <a:srgbClr val="262626"/>
              </a:buClr>
              <a:buSzPts val="1400"/>
              <a:buChar char="●"/>
              <a:defRPr/>
            </a:lvl1pPr>
            <a:lvl2pPr marL="914400" lvl="1" indent="-317500" algn="l" rtl="0">
              <a:lnSpc>
                <a:spcPct val="85000"/>
              </a:lnSpc>
              <a:spcBef>
                <a:spcPts val="1200"/>
              </a:spcBef>
              <a:spcAft>
                <a:spcPts val="0"/>
              </a:spcAft>
              <a:buClr>
                <a:srgbClr val="262626"/>
              </a:buClr>
              <a:buSzPts val="1400"/>
              <a:buChar char="○"/>
              <a:defRPr/>
            </a:lvl2pPr>
            <a:lvl3pPr marL="1371600" lvl="2" indent="-317500" algn="l" rtl="0">
              <a:lnSpc>
                <a:spcPct val="85000"/>
              </a:lnSpc>
              <a:spcBef>
                <a:spcPts val="1200"/>
              </a:spcBef>
              <a:spcAft>
                <a:spcPts val="0"/>
              </a:spcAft>
              <a:buClr>
                <a:srgbClr val="262626"/>
              </a:buClr>
              <a:buSzPts val="1400"/>
              <a:buChar char="■"/>
              <a:defRPr/>
            </a:lvl3pPr>
            <a:lvl4pPr marL="1828800" lvl="3" indent="-317500" algn="l" rtl="0">
              <a:lnSpc>
                <a:spcPct val="85000"/>
              </a:lnSpc>
              <a:spcBef>
                <a:spcPts val="1200"/>
              </a:spcBef>
              <a:spcAft>
                <a:spcPts val="0"/>
              </a:spcAft>
              <a:buClr>
                <a:srgbClr val="262626"/>
              </a:buClr>
              <a:buSzPts val="1400"/>
              <a:buChar char="●"/>
              <a:defRPr/>
            </a:lvl4pPr>
            <a:lvl5pPr marL="2286000" lvl="4" indent="-317500" algn="l" rtl="0">
              <a:lnSpc>
                <a:spcPct val="85000"/>
              </a:lnSpc>
              <a:spcBef>
                <a:spcPts val="1200"/>
              </a:spcBef>
              <a:spcAft>
                <a:spcPts val="0"/>
              </a:spcAft>
              <a:buClr>
                <a:srgbClr val="262626"/>
              </a:buClr>
              <a:buSzPts val="1400"/>
              <a:buChar char="○"/>
              <a:defRPr/>
            </a:lvl5pPr>
            <a:lvl6pPr marL="2743200" lvl="5" indent="-317500" algn="l" rtl="0">
              <a:lnSpc>
                <a:spcPct val="85000"/>
              </a:lnSpc>
              <a:spcBef>
                <a:spcPts val="1200"/>
              </a:spcBef>
              <a:spcAft>
                <a:spcPts val="0"/>
              </a:spcAft>
              <a:buClr>
                <a:srgbClr val="262626"/>
              </a:buClr>
              <a:buSzPts val="1400"/>
              <a:buChar char="■"/>
              <a:defRPr/>
            </a:lvl6pPr>
            <a:lvl7pPr marL="3200400" lvl="6" indent="-317500" algn="l" rtl="0">
              <a:lnSpc>
                <a:spcPct val="85000"/>
              </a:lnSpc>
              <a:spcBef>
                <a:spcPts val="1200"/>
              </a:spcBef>
              <a:spcAft>
                <a:spcPts val="0"/>
              </a:spcAft>
              <a:buClr>
                <a:srgbClr val="262626"/>
              </a:buClr>
              <a:buSzPts val="1400"/>
              <a:buChar char="●"/>
              <a:defRPr/>
            </a:lvl7pPr>
            <a:lvl8pPr marL="3657600" lvl="7" indent="-317500" algn="l" rtl="0">
              <a:lnSpc>
                <a:spcPct val="85000"/>
              </a:lnSpc>
              <a:spcBef>
                <a:spcPts val="1200"/>
              </a:spcBef>
              <a:spcAft>
                <a:spcPts val="0"/>
              </a:spcAft>
              <a:buClr>
                <a:srgbClr val="262626"/>
              </a:buClr>
              <a:buSzPts val="1400"/>
              <a:buChar char="○"/>
              <a:defRPr/>
            </a:lvl8pPr>
            <a:lvl9pPr marL="4114800" lvl="8" indent="-317500" algn="l" rtl="0">
              <a:lnSpc>
                <a:spcPct val="85000"/>
              </a:lnSpc>
              <a:spcBef>
                <a:spcPts val="1200"/>
              </a:spcBef>
              <a:spcAft>
                <a:spcPts val="1200"/>
              </a:spcAft>
              <a:buClr>
                <a:srgbClr val="262626"/>
              </a:buClr>
              <a:buSzPts val="1400"/>
              <a:buChar char="■"/>
              <a:defRPr/>
            </a:lvl9pPr>
          </a:lstStyle>
          <a:p>
            <a:endParaRPr/>
          </a:p>
        </p:txBody>
      </p:sp>
      <p:sp>
        <p:nvSpPr>
          <p:cNvPr id="248" name="Google Shape;248;p47"/>
          <p:cNvSpPr txBox="1">
            <a:spLocks noGrp="1"/>
          </p:cNvSpPr>
          <p:nvPr>
            <p:ph type="dt" idx="10"/>
          </p:nvPr>
        </p:nvSpPr>
        <p:spPr>
          <a:xfrm>
            <a:off x="514350" y="4809335"/>
            <a:ext cx="3086100" cy="1716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249" name="Google Shape;249;p47"/>
          <p:cNvSpPr txBox="1">
            <a:spLocks noGrp="1"/>
          </p:cNvSpPr>
          <p:nvPr>
            <p:ph type="ftr" idx="11"/>
          </p:nvPr>
        </p:nvSpPr>
        <p:spPr>
          <a:xfrm>
            <a:off x="514350" y="4916023"/>
            <a:ext cx="3771900" cy="1716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9pPr>
          </a:lstStyle>
          <a:p>
            <a:endParaRPr/>
          </a:p>
        </p:txBody>
      </p:sp>
      <p:sp>
        <p:nvSpPr>
          <p:cNvPr id="250" name="Google Shape;250;p47"/>
          <p:cNvSpPr txBox="1">
            <a:spLocks noGrp="1"/>
          </p:cNvSpPr>
          <p:nvPr>
            <p:ph type="sldNum" idx="12"/>
          </p:nvPr>
        </p:nvSpPr>
        <p:spPr>
          <a:xfrm>
            <a:off x="6572945" y="4407309"/>
            <a:ext cx="2194800" cy="1047900"/>
          </a:xfrm>
          <a:prstGeom prst="rect">
            <a:avLst/>
          </a:prstGeom>
          <a:noFill/>
          <a:ln>
            <a:noFill/>
          </a:ln>
        </p:spPr>
        <p:txBody>
          <a:bodyPr spcFirstLastPara="1" wrap="square" lIns="68575" tIns="34275" rIns="68575" bIns="34275" anchor="b" anchorCtr="0">
            <a:normAutofit/>
          </a:bodyPr>
          <a:lstStyle>
            <a:lvl1pPr marL="0" marR="0" lvl="0"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matchingName="Section Header">
  <p:cSld name="SECTION_HEADER_1">
    <p:bg>
      <p:bgPr>
        <a:gradFill>
          <a:gsLst>
            <a:gs pos="0">
              <a:srgbClr val="EEEEEE"/>
            </a:gs>
            <a:gs pos="73000">
              <a:srgbClr val="EDEDED"/>
            </a:gs>
            <a:gs pos="82000">
              <a:srgbClr val="EEEEEE"/>
            </a:gs>
            <a:gs pos="100000">
              <a:srgbClr val="EDEDED"/>
            </a:gs>
          </a:gsLst>
          <a:path path="circle">
            <a:fillToRect l="50000" t="50000" r="50000" b="50000"/>
          </a:path>
          <a:tileRect/>
        </a:gradFill>
        <a:effectLst/>
      </p:bgPr>
    </p:bg>
    <p:spTree>
      <p:nvGrpSpPr>
        <p:cNvPr id="1" name="Shape 251"/>
        <p:cNvGrpSpPr/>
        <p:nvPr/>
      </p:nvGrpSpPr>
      <p:grpSpPr>
        <a:xfrm>
          <a:off x="0" y="0"/>
          <a:ext cx="0" cy="0"/>
          <a:chOff x="0" y="0"/>
          <a:chExt cx="0" cy="0"/>
        </a:xfrm>
      </p:grpSpPr>
      <p:sp>
        <p:nvSpPr>
          <p:cNvPr id="252" name="Google Shape;252;p48"/>
          <p:cNvSpPr txBox="1">
            <a:spLocks noGrp="1"/>
          </p:cNvSpPr>
          <p:nvPr>
            <p:ph type="title"/>
          </p:nvPr>
        </p:nvSpPr>
        <p:spPr>
          <a:xfrm>
            <a:off x="623888" y="1282304"/>
            <a:ext cx="7886700" cy="2139600"/>
          </a:xfrm>
          <a:prstGeom prst="rect">
            <a:avLst/>
          </a:prstGeom>
          <a:noFill/>
          <a:ln>
            <a:noFill/>
          </a:ln>
        </p:spPr>
        <p:txBody>
          <a:bodyPr spcFirstLastPara="1" wrap="square" lIns="83975" tIns="41975" rIns="83975" bIns="41975" anchor="b" anchorCtr="0">
            <a:normAutofit/>
          </a:bodyPr>
          <a:lstStyle>
            <a:lvl1pPr lvl="0" algn="l" rtl="0">
              <a:lnSpc>
                <a:spcPct val="90000"/>
              </a:lnSpc>
              <a:spcBef>
                <a:spcPts val="0"/>
              </a:spcBef>
              <a:spcAft>
                <a:spcPts val="0"/>
              </a:spcAft>
              <a:buClr>
                <a:schemeClr val="dk1"/>
              </a:buClr>
              <a:buSzPts val="5500"/>
              <a:buFont typeface="Arial"/>
              <a:buNone/>
              <a:defRPr sz="5500" b="0" i="0">
                <a:solidFill>
                  <a:schemeClr val="dk1"/>
                </a:solidFill>
                <a:latin typeface="Arial"/>
                <a:ea typeface="Arial"/>
                <a:cs typeface="Arial"/>
                <a:sym typeface="Arial"/>
              </a:defRPr>
            </a:lvl1pPr>
            <a:lvl2pPr lvl="1" algn="l" rtl="0">
              <a:lnSpc>
                <a:spcPct val="100000"/>
              </a:lnSpc>
              <a:spcBef>
                <a:spcPts val="0"/>
              </a:spcBef>
              <a:spcAft>
                <a:spcPts val="0"/>
              </a:spcAft>
              <a:buSzPts val="1300"/>
              <a:buNone/>
              <a:defRPr/>
            </a:lvl2pPr>
            <a:lvl3pPr lvl="2" algn="l" rtl="0">
              <a:lnSpc>
                <a:spcPct val="100000"/>
              </a:lnSpc>
              <a:spcBef>
                <a:spcPts val="0"/>
              </a:spcBef>
              <a:spcAft>
                <a:spcPts val="0"/>
              </a:spcAft>
              <a:buSzPts val="1300"/>
              <a:buNone/>
              <a:defRPr/>
            </a:lvl3pPr>
            <a:lvl4pPr lvl="3" algn="l" rtl="0">
              <a:lnSpc>
                <a:spcPct val="100000"/>
              </a:lnSpc>
              <a:spcBef>
                <a:spcPts val="0"/>
              </a:spcBef>
              <a:spcAft>
                <a:spcPts val="0"/>
              </a:spcAft>
              <a:buSzPts val="1300"/>
              <a:buNone/>
              <a:defRPr/>
            </a:lvl4pPr>
            <a:lvl5pPr lvl="4" algn="l" rtl="0">
              <a:lnSpc>
                <a:spcPct val="100000"/>
              </a:lnSpc>
              <a:spcBef>
                <a:spcPts val="0"/>
              </a:spcBef>
              <a:spcAft>
                <a:spcPts val="0"/>
              </a:spcAft>
              <a:buSzPts val="1300"/>
              <a:buNone/>
              <a:defRPr/>
            </a:lvl5pPr>
            <a:lvl6pPr lvl="5" algn="l" rtl="0">
              <a:lnSpc>
                <a:spcPct val="100000"/>
              </a:lnSpc>
              <a:spcBef>
                <a:spcPts val="0"/>
              </a:spcBef>
              <a:spcAft>
                <a:spcPts val="0"/>
              </a:spcAft>
              <a:buSzPts val="1300"/>
              <a:buNone/>
              <a:defRPr/>
            </a:lvl6pPr>
            <a:lvl7pPr lvl="6" algn="l" rtl="0">
              <a:lnSpc>
                <a:spcPct val="100000"/>
              </a:lnSpc>
              <a:spcBef>
                <a:spcPts val="0"/>
              </a:spcBef>
              <a:spcAft>
                <a:spcPts val="0"/>
              </a:spcAft>
              <a:buSzPts val="1300"/>
              <a:buNone/>
              <a:defRPr/>
            </a:lvl7pPr>
            <a:lvl8pPr lvl="7" algn="l" rtl="0">
              <a:lnSpc>
                <a:spcPct val="100000"/>
              </a:lnSpc>
              <a:spcBef>
                <a:spcPts val="0"/>
              </a:spcBef>
              <a:spcAft>
                <a:spcPts val="0"/>
              </a:spcAft>
              <a:buSzPts val="1300"/>
              <a:buNone/>
              <a:defRPr/>
            </a:lvl8pPr>
            <a:lvl9pPr lvl="8" algn="l" rtl="0">
              <a:lnSpc>
                <a:spcPct val="100000"/>
              </a:lnSpc>
              <a:spcBef>
                <a:spcPts val="0"/>
              </a:spcBef>
              <a:spcAft>
                <a:spcPts val="0"/>
              </a:spcAft>
              <a:buSzPts val="1300"/>
              <a:buNone/>
              <a:defRPr/>
            </a:lvl9pPr>
          </a:lstStyle>
          <a:p>
            <a:endParaRPr/>
          </a:p>
        </p:txBody>
      </p:sp>
      <p:sp>
        <p:nvSpPr>
          <p:cNvPr id="253" name="Google Shape;253;p48"/>
          <p:cNvSpPr txBox="1">
            <a:spLocks noGrp="1"/>
          </p:cNvSpPr>
          <p:nvPr>
            <p:ph type="body" idx="1"/>
          </p:nvPr>
        </p:nvSpPr>
        <p:spPr>
          <a:xfrm>
            <a:off x="623888" y="3442098"/>
            <a:ext cx="7886700" cy="1125300"/>
          </a:xfrm>
          <a:prstGeom prst="rect">
            <a:avLst/>
          </a:prstGeom>
          <a:noFill/>
          <a:ln>
            <a:noFill/>
          </a:ln>
        </p:spPr>
        <p:txBody>
          <a:bodyPr spcFirstLastPara="1" wrap="square" lIns="83975" tIns="41975" rIns="83975" bIns="41975" anchor="t" anchorCtr="0">
            <a:normAutofit/>
          </a:bodyPr>
          <a:lstStyle>
            <a:lvl1pPr marL="457200" lvl="0" indent="-228600" algn="l" rtl="0">
              <a:lnSpc>
                <a:spcPct val="90000"/>
              </a:lnSpc>
              <a:spcBef>
                <a:spcPts val="900"/>
              </a:spcBef>
              <a:spcAft>
                <a:spcPts val="0"/>
              </a:spcAft>
              <a:buClr>
                <a:schemeClr val="dk1"/>
              </a:buClr>
              <a:buSzPts val="2200"/>
              <a:buNone/>
              <a:defRPr sz="2200" b="0" i="0">
                <a:solidFill>
                  <a:schemeClr val="dk1"/>
                </a:solidFill>
                <a:latin typeface="Arial"/>
                <a:ea typeface="Arial"/>
                <a:cs typeface="Arial"/>
                <a:sym typeface="Arial"/>
              </a:defRPr>
            </a:lvl1pPr>
            <a:lvl2pPr marL="914400" lvl="1" indent="-228600" algn="l" rtl="0">
              <a:lnSpc>
                <a:spcPct val="90000"/>
              </a:lnSpc>
              <a:spcBef>
                <a:spcPts val="500"/>
              </a:spcBef>
              <a:spcAft>
                <a:spcPts val="0"/>
              </a:spcAft>
              <a:buClr>
                <a:srgbClr val="888888"/>
              </a:buClr>
              <a:buSzPts val="1800"/>
              <a:buNone/>
              <a:defRPr sz="1800">
                <a:solidFill>
                  <a:srgbClr val="888888"/>
                </a:solidFill>
              </a:defRPr>
            </a:lvl2pPr>
            <a:lvl3pPr marL="1371600" lvl="2" indent="-228600" algn="l" rtl="0">
              <a:lnSpc>
                <a:spcPct val="90000"/>
              </a:lnSpc>
              <a:spcBef>
                <a:spcPts val="500"/>
              </a:spcBef>
              <a:spcAft>
                <a:spcPts val="0"/>
              </a:spcAft>
              <a:buClr>
                <a:srgbClr val="888888"/>
              </a:buClr>
              <a:buSzPts val="1700"/>
              <a:buNone/>
              <a:defRPr sz="1700">
                <a:solidFill>
                  <a:srgbClr val="888888"/>
                </a:solidFill>
              </a:defRPr>
            </a:lvl3pPr>
            <a:lvl4pPr marL="1828800" lvl="3" indent="-228600" algn="l" rtl="0">
              <a:lnSpc>
                <a:spcPct val="90000"/>
              </a:lnSpc>
              <a:spcBef>
                <a:spcPts val="500"/>
              </a:spcBef>
              <a:spcAft>
                <a:spcPts val="0"/>
              </a:spcAft>
              <a:buClr>
                <a:srgbClr val="888888"/>
              </a:buClr>
              <a:buSzPts val="1500"/>
              <a:buNone/>
              <a:defRPr sz="1500">
                <a:solidFill>
                  <a:srgbClr val="888888"/>
                </a:solidFill>
              </a:defRPr>
            </a:lvl4pPr>
            <a:lvl5pPr marL="2286000" lvl="4" indent="-228600" algn="l" rtl="0">
              <a:lnSpc>
                <a:spcPct val="90000"/>
              </a:lnSpc>
              <a:spcBef>
                <a:spcPts val="500"/>
              </a:spcBef>
              <a:spcAft>
                <a:spcPts val="0"/>
              </a:spcAft>
              <a:buClr>
                <a:srgbClr val="888888"/>
              </a:buClr>
              <a:buSzPts val="1500"/>
              <a:buNone/>
              <a:defRPr sz="1500">
                <a:solidFill>
                  <a:srgbClr val="888888"/>
                </a:solidFill>
              </a:defRPr>
            </a:lvl5pPr>
            <a:lvl6pPr marL="2743200" lvl="5" indent="-228600" algn="l" rtl="0">
              <a:lnSpc>
                <a:spcPct val="90000"/>
              </a:lnSpc>
              <a:spcBef>
                <a:spcPts val="500"/>
              </a:spcBef>
              <a:spcAft>
                <a:spcPts val="0"/>
              </a:spcAft>
              <a:buClr>
                <a:srgbClr val="888888"/>
              </a:buClr>
              <a:buSzPts val="1500"/>
              <a:buNone/>
              <a:defRPr sz="1500">
                <a:solidFill>
                  <a:srgbClr val="888888"/>
                </a:solidFill>
              </a:defRPr>
            </a:lvl6pPr>
            <a:lvl7pPr marL="3200400" lvl="6" indent="-228600" algn="l" rtl="0">
              <a:lnSpc>
                <a:spcPct val="90000"/>
              </a:lnSpc>
              <a:spcBef>
                <a:spcPts val="500"/>
              </a:spcBef>
              <a:spcAft>
                <a:spcPts val="0"/>
              </a:spcAft>
              <a:buClr>
                <a:srgbClr val="888888"/>
              </a:buClr>
              <a:buSzPts val="1500"/>
              <a:buNone/>
              <a:defRPr sz="1500">
                <a:solidFill>
                  <a:srgbClr val="888888"/>
                </a:solidFill>
              </a:defRPr>
            </a:lvl7pPr>
            <a:lvl8pPr marL="3657600" lvl="7" indent="-228600" algn="l" rtl="0">
              <a:lnSpc>
                <a:spcPct val="90000"/>
              </a:lnSpc>
              <a:spcBef>
                <a:spcPts val="500"/>
              </a:spcBef>
              <a:spcAft>
                <a:spcPts val="0"/>
              </a:spcAft>
              <a:buClr>
                <a:srgbClr val="888888"/>
              </a:buClr>
              <a:buSzPts val="1500"/>
              <a:buNone/>
              <a:defRPr sz="1500">
                <a:solidFill>
                  <a:srgbClr val="888888"/>
                </a:solidFill>
              </a:defRPr>
            </a:lvl8pPr>
            <a:lvl9pPr marL="4114800" lvl="8" indent="-228600" algn="l" rtl="0">
              <a:lnSpc>
                <a:spcPct val="90000"/>
              </a:lnSpc>
              <a:spcBef>
                <a:spcPts val="500"/>
              </a:spcBef>
              <a:spcAft>
                <a:spcPts val="0"/>
              </a:spcAft>
              <a:buClr>
                <a:srgbClr val="888888"/>
              </a:buClr>
              <a:buSzPts val="1500"/>
              <a:buNone/>
              <a:defRPr sz="1500">
                <a:solidFill>
                  <a:srgbClr val="888888"/>
                </a:solidFill>
              </a:defRPr>
            </a:lvl9pPr>
          </a:lstStyle>
          <a:p>
            <a:endParaRPr/>
          </a:p>
        </p:txBody>
      </p:sp>
      <p:sp>
        <p:nvSpPr>
          <p:cNvPr id="254" name="Google Shape;254;p48"/>
          <p:cNvSpPr txBox="1">
            <a:spLocks noGrp="1"/>
          </p:cNvSpPr>
          <p:nvPr>
            <p:ph type="dt" idx="10"/>
          </p:nvPr>
        </p:nvSpPr>
        <p:spPr>
          <a:xfrm>
            <a:off x="0" y="4862213"/>
            <a:ext cx="2057400" cy="273900"/>
          </a:xfrm>
          <a:prstGeom prst="rect">
            <a:avLst/>
          </a:prstGeom>
          <a:noFill/>
          <a:ln>
            <a:noFill/>
          </a:ln>
        </p:spPr>
        <p:txBody>
          <a:bodyPr spcFirstLastPara="1" wrap="square" lIns="83975" tIns="41975" rIns="83975" bIns="41975" anchor="b" anchorCtr="0">
            <a:noAutofit/>
          </a:bodyPr>
          <a:lstStyle>
            <a:lvl1pPr lvl="0" algn="l" rtl="0">
              <a:lnSpc>
                <a:spcPct val="100000"/>
              </a:lnSpc>
              <a:spcBef>
                <a:spcPts val="0"/>
              </a:spcBef>
              <a:spcAft>
                <a:spcPts val="0"/>
              </a:spcAft>
              <a:buSzPts val="1300"/>
              <a:buNone/>
              <a:defRPr b="0" i="0">
                <a:solidFill>
                  <a:schemeClr val="dk1"/>
                </a:solidFill>
                <a:latin typeface="Arial"/>
                <a:ea typeface="Arial"/>
                <a:cs typeface="Arial"/>
                <a:sym typeface="Arial"/>
              </a:defRPr>
            </a:lvl1pPr>
            <a:lvl2pPr lvl="1" algn="l" rtl="0">
              <a:lnSpc>
                <a:spcPct val="100000"/>
              </a:lnSpc>
              <a:spcBef>
                <a:spcPts val="0"/>
              </a:spcBef>
              <a:spcAft>
                <a:spcPts val="0"/>
              </a:spcAft>
              <a:buSzPts val="1300"/>
              <a:buNone/>
              <a:defRPr/>
            </a:lvl2pPr>
            <a:lvl3pPr lvl="2" algn="l" rtl="0">
              <a:lnSpc>
                <a:spcPct val="100000"/>
              </a:lnSpc>
              <a:spcBef>
                <a:spcPts val="0"/>
              </a:spcBef>
              <a:spcAft>
                <a:spcPts val="0"/>
              </a:spcAft>
              <a:buSzPts val="1300"/>
              <a:buNone/>
              <a:defRPr/>
            </a:lvl3pPr>
            <a:lvl4pPr lvl="3" algn="l" rtl="0">
              <a:lnSpc>
                <a:spcPct val="100000"/>
              </a:lnSpc>
              <a:spcBef>
                <a:spcPts val="0"/>
              </a:spcBef>
              <a:spcAft>
                <a:spcPts val="0"/>
              </a:spcAft>
              <a:buSzPts val="1300"/>
              <a:buNone/>
              <a:defRPr/>
            </a:lvl4pPr>
            <a:lvl5pPr lvl="4" algn="l" rtl="0">
              <a:lnSpc>
                <a:spcPct val="100000"/>
              </a:lnSpc>
              <a:spcBef>
                <a:spcPts val="0"/>
              </a:spcBef>
              <a:spcAft>
                <a:spcPts val="0"/>
              </a:spcAft>
              <a:buSzPts val="1300"/>
              <a:buNone/>
              <a:defRPr/>
            </a:lvl5pPr>
            <a:lvl6pPr lvl="5" algn="l" rtl="0">
              <a:lnSpc>
                <a:spcPct val="100000"/>
              </a:lnSpc>
              <a:spcBef>
                <a:spcPts val="0"/>
              </a:spcBef>
              <a:spcAft>
                <a:spcPts val="0"/>
              </a:spcAft>
              <a:buSzPts val="1300"/>
              <a:buNone/>
              <a:defRPr/>
            </a:lvl6pPr>
            <a:lvl7pPr lvl="6" algn="l" rtl="0">
              <a:lnSpc>
                <a:spcPct val="100000"/>
              </a:lnSpc>
              <a:spcBef>
                <a:spcPts val="0"/>
              </a:spcBef>
              <a:spcAft>
                <a:spcPts val="0"/>
              </a:spcAft>
              <a:buSzPts val="1300"/>
              <a:buNone/>
              <a:defRPr/>
            </a:lvl7pPr>
            <a:lvl8pPr lvl="7" algn="l" rtl="0">
              <a:lnSpc>
                <a:spcPct val="100000"/>
              </a:lnSpc>
              <a:spcBef>
                <a:spcPts val="0"/>
              </a:spcBef>
              <a:spcAft>
                <a:spcPts val="0"/>
              </a:spcAft>
              <a:buSzPts val="1300"/>
              <a:buNone/>
              <a:defRPr/>
            </a:lvl8pPr>
            <a:lvl9pPr lvl="8" algn="l" rtl="0">
              <a:lnSpc>
                <a:spcPct val="100000"/>
              </a:lnSpc>
              <a:spcBef>
                <a:spcPts val="0"/>
              </a:spcBef>
              <a:spcAft>
                <a:spcPts val="0"/>
              </a:spcAft>
              <a:buSzPts val="1300"/>
              <a:buNone/>
              <a:defRPr/>
            </a:lvl9pPr>
          </a:lstStyle>
          <a:p>
            <a:endParaRPr/>
          </a:p>
        </p:txBody>
      </p:sp>
      <p:sp>
        <p:nvSpPr>
          <p:cNvPr id="255" name="Google Shape;255;p48"/>
          <p:cNvSpPr txBox="1">
            <a:spLocks noGrp="1"/>
          </p:cNvSpPr>
          <p:nvPr>
            <p:ph type="ftr" idx="11"/>
          </p:nvPr>
        </p:nvSpPr>
        <p:spPr>
          <a:xfrm>
            <a:off x="3028950" y="4869656"/>
            <a:ext cx="3086100" cy="273900"/>
          </a:xfrm>
          <a:prstGeom prst="rect">
            <a:avLst/>
          </a:prstGeom>
          <a:noFill/>
          <a:ln>
            <a:noFill/>
          </a:ln>
        </p:spPr>
        <p:txBody>
          <a:bodyPr spcFirstLastPara="1" wrap="square" lIns="83975" tIns="41975" rIns="83975" bIns="41975" anchor="b" anchorCtr="0">
            <a:noAutofit/>
          </a:bodyPr>
          <a:lstStyle>
            <a:lvl1pPr lvl="0" algn="ctr" rtl="0">
              <a:lnSpc>
                <a:spcPct val="100000"/>
              </a:lnSpc>
              <a:spcBef>
                <a:spcPts val="0"/>
              </a:spcBef>
              <a:spcAft>
                <a:spcPts val="0"/>
              </a:spcAft>
              <a:buSzPts val="1300"/>
              <a:buNone/>
              <a:defRPr b="0" i="0">
                <a:solidFill>
                  <a:schemeClr val="dk1"/>
                </a:solidFill>
              </a:defRPr>
            </a:lvl1pPr>
            <a:lvl2pPr lvl="1" algn="l" rtl="0">
              <a:lnSpc>
                <a:spcPct val="100000"/>
              </a:lnSpc>
              <a:spcBef>
                <a:spcPts val="0"/>
              </a:spcBef>
              <a:spcAft>
                <a:spcPts val="0"/>
              </a:spcAft>
              <a:buSzPts val="1300"/>
              <a:buNone/>
              <a:defRPr/>
            </a:lvl2pPr>
            <a:lvl3pPr lvl="2" algn="l" rtl="0">
              <a:lnSpc>
                <a:spcPct val="100000"/>
              </a:lnSpc>
              <a:spcBef>
                <a:spcPts val="0"/>
              </a:spcBef>
              <a:spcAft>
                <a:spcPts val="0"/>
              </a:spcAft>
              <a:buSzPts val="1300"/>
              <a:buNone/>
              <a:defRPr/>
            </a:lvl3pPr>
            <a:lvl4pPr lvl="3" algn="l" rtl="0">
              <a:lnSpc>
                <a:spcPct val="100000"/>
              </a:lnSpc>
              <a:spcBef>
                <a:spcPts val="0"/>
              </a:spcBef>
              <a:spcAft>
                <a:spcPts val="0"/>
              </a:spcAft>
              <a:buSzPts val="1300"/>
              <a:buNone/>
              <a:defRPr/>
            </a:lvl4pPr>
            <a:lvl5pPr lvl="4" algn="l" rtl="0">
              <a:lnSpc>
                <a:spcPct val="100000"/>
              </a:lnSpc>
              <a:spcBef>
                <a:spcPts val="0"/>
              </a:spcBef>
              <a:spcAft>
                <a:spcPts val="0"/>
              </a:spcAft>
              <a:buSzPts val="1300"/>
              <a:buNone/>
              <a:defRPr/>
            </a:lvl5pPr>
            <a:lvl6pPr lvl="5" algn="l" rtl="0">
              <a:lnSpc>
                <a:spcPct val="100000"/>
              </a:lnSpc>
              <a:spcBef>
                <a:spcPts val="0"/>
              </a:spcBef>
              <a:spcAft>
                <a:spcPts val="0"/>
              </a:spcAft>
              <a:buSzPts val="1300"/>
              <a:buNone/>
              <a:defRPr/>
            </a:lvl6pPr>
            <a:lvl7pPr lvl="6" algn="l" rtl="0">
              <a:lnSpc>
                <a:spcPct val="100000"/>
              </a:lnSpc>
              <a:spcBef>
                <a:spcPts val="0"/>
              </a:spcBef>
              <a:spcAft>
                <a:spcPts val="0"/>
              </a:spcAft>
              <a:buSzPts val="1300"/>
              <a:buNone/>
              <a:defRPr/>
            </a:lvl7pPr>
            <a:lvl8pPr lvl="7" algn="l" rtl="0">
              <a:lnSpc>
                <a:spcPct val="100000"/>
              </a:lnSpc>
              <a:spcBef>
                <a:spcPts val="0"/>
              </a:spcBef>
              <a:spcAft>
                <a:spcPts val="0"/>
              </a:spcAft>
              <a:buSzPts val="1300"/>
              <a:buNone/>
              <a:defRPr/>
            </a:lvl8pPr>
            <a:lvl9pPr lvl="8" algn="l" rtl="0">
              <a:lnSpc>
                <a:spcPct val="100000"/>
              </a:lnSpc>
              <a:spcBef>
                <a:spcPts val="0"/>
              </a:spcBef>
              <a:spcAft>
                <a:spcPts val="0"/>
              </a:spcAft>
              <a:buSzPts val="1300"/>
              <a:buNone/>
              <a:defRPr/>
            </a:lvl9pPr>
          </a:lstStyle>
          <a:p>
            <a:endParaRPr/>
          </a:p>
        </p:txBody>
      </p:sp>
      <p:sp>
        <p:nvSpPr>
          <p:cNvPr id="256" name="Google Shape;256;p48"/>
          <p:cNvSpPr txBox="1">
            <a:spLocks noGrp="1"/>
          </p:cNvSpPr>
          <p:nvPr>
            <p:ph type="sldNum" idx="12"/>
          </p:nvPr>
        </p:nvSpPr>
        <p:spPr>
          <a:xfrm>
            <a:off x="7086600" y="4869656"/>
            <a:ext cx="2057400" cy="273900"/>
          </a:xfrm>
          <a:prstGeom prst="rect">
            <a:avLst/>
          </a:prstGeom>
          <a:noFill/>
          <a:ln>
            <a:noFill/>
          </a:ln>
        </p:spPr>
        <p:txBody>
          <a:bodyPr spcFirstLastPara="1" wrap="square" lIns="83975" tIns="41975" rIns="83975" bIns="41975" anchor="b"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257" name="Google Shape;257;p48"/>
          <p:cNvCxnSpPr/>
          <p:nvPr/>
        </p:nvCxnSpPr>
        <p:spPr>
          <a:xfrm>
            <a:off x="589416" y="3421857"/>
            <a:ext cx="7994100" cy="0"/>
          </a:xfrm>
          <a:prstGeom prst="straightConnector1">
            <a:avLst/>
          </a:prstGeom>
          <a:noFill/>
          <a:ln w="19050" cap="flat" cmpd="sng">
            <a:solidFill>
              <a:schemeClr val="dk1"/>
            </a:solidFill>
            <a:prstDash val="solid"/>
            <a:round/>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11700" y="17775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500"/>
              <a:buNone/>
              <a:defRPr sz="25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36550">
              <a:spcBef>
                <a:spcPts val="0"/>
              </a:spcBef>
              <a:spcAft>
                <a:spcPts val="0"/>
              </a:spcAft>
              <a:buSzPts val="1700"/>
              <a:buChar char="▶"/>
              <a:defRPr sz="17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41" name="Google Shape;41;p7"/>
          <p:cNvSpPr txBox="1">
            <a:spLocks noGrp="1"/>
          </p:cNvSpPr>
          <p:nvPr>
            <p:ph type="sldNum" idx="12"/>
          </p:nvPr>
        </p:nvSpPr>
        <p:spPr>
          <a:xfrm>
            <a:off x="8283600" y="4822625"/>
            <a:ext cx="548700" cy="312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matchingName="Section Header 1">
  <p:cSld name="SECTION_HEADER_1_1">
    <p:bg>
      <p:bgPr>
        <a:gradFill>
          <a:gsLst>
            <a:gs pos="0">
              <a:srgbClr val="EEEEEE"/>
            </a:gs>
            <a:gs pos="73000">
              <a:srgbClr val="EDEDED"/>
            </a:gs>
            <a:gs pos="82000">
              <a:srgbClr val="EEEEEE"/>
            </a:gs>
            <a:gs pos="100000">
              <a:srgbClr val="EDEDED"/>
            </a:gs>
          </a:gsLst>
          <a:path path="circle">
            <a:fillToRect l="50000" t="50000" r="50000" b="50000"/>
          </a:path>
          <a:tileRect/>
        </a:gradFill>
        <a:effectLst/>
      </p:bgPr>
    </p:bg>
    <p:spTree>
      <p:nvGrpSpPr>
        <p:cNvPr id="1" name="Shape 258"/>
        <p:cNvGrpSpPr/>
        <p:nvPr/>
      </p:nvGrpSpPr>
      <p:grpSpPr>
        <a:xfrm>
          <a:off x="0" y="0"/>
          <a:ext cx="0" cy="0"/>
          <a:chOff x="0" y="0"/>
          <a:chExt cx="0" cy="0"/>
        </a:xfrm>
      </p:grpSpPr>
      <p:sp>
        <p:nvSpPr>
          <p:cNvPr id="259" name="Google Shape;259;p49"/>
          <p:cNvSpPr txBox="1">
            <a:spLocks noGrp="1"/>
          </p:cNvSpPr>
          <p:nvPr>
            <p:ph type="title"/>
          </p:nvPr>
        </p:nvSpPr>
        <p:spPr>
          <a:xfrm>
            <a:off x="623888" y="1282304"/>
            <a:ext cx="7886700" cy="2139600"/>
          </a:xfrm>
          <a:prstGeom prst="rect">
            <a:avLst/>
          </a:prstGeom>
          <a:noFill/>
          <a:ln>
            <a:noFill/>
          </a:ln>
        </p:spPr>
        <p:txBody>
          <a:bodyPr spcFirstLastPara="1" wrap="square" lIns="83975" tIns="41975" rIns="83975" bIns="41975" anchor="b" anchorCtr="0">
            <a:normAutofit/>
          </a:bodyPr>
          <a:lstStyle>
            <a:lvl1pPr lvl="0" algn="l" rtl="0">
              <a:lnSpc>
                <a:spcPct val="90000"/>
              </a:lnSpc>
              <a:spcBef>
                <a:spcPts val="0"/>
              </a:spcBef>
              <a:spcAft>
                <a:spcPts val="0"/>
              </a:spcAft>
              <a:buClr>
                <a:schemeClr val="dk1"/>
              </a:buClr>
              <a:buSzPts val="5500"/>
              <a:buFont typeface="Arial"/>
              <a:buNone/>
              <a:defRPr sz="5500" b="0" i="0">
                <a:solidFill>
                  <a:schemeClr val="dk1"/>
                </a:solidFill>
                <a:latin typeface="Arial"/>
                <a:ea typeface="Arial"/>
                <a:cs typeface="Arial"/>
                <a:sym typeface="Arial"/>
              </a:defRPr>
            </a:lvl1pPr>
            <a:lvl2pPr lvl="1" algn="l" rtl="0">
              <a:lnSpc>
                <a:spcPct val="100000"/>
              </a:lnSpc>
              <a:spcBef>
                <a:spcPts val="0"/>
              </a:spcBef>
              <a:spcAft>
                <a:spcPts val="0"/>
              </a:spcAft>
              <a:buSzPts val="2900"/>
              <a:buNone/>
              <a:defRPr/>
            </a:lvl2pPr>
            <a:lvl3pPr lvl="2" algn="l" rtl="0">
              <a:lnSpc>
                <a:spcPct val="100000"/>
              </a:lnSpc>
              <a:spcBef>
                <a:spcPts val="0"/>
              </a:spcBef>
              <a:spcAft>
                <a:spcPts val="0"/>
              </a:spcAft>
              <a:buSzPts val="2900"/>
              <a:buNone/>
              <a:defRPr/>
            </a:lvl3pPr>
            <a:lvl4pPr lvl="3" algn="l" rtl="0">
              <a:lnSpc>
                <a:spcPct val="100000"/>
              </a:lnSpc>
              <a:spcBef>
                <a:spcPts val="0"/>
              </a:spcBef>
              <a:spcAft>
                <a:spcPts val="0"/>
              </a:spcAft>
              <a:buSzPts val="2900"/>
              <a:buNone/>
              <a:defRPr/>
            </a:lvl4pPr>
            <a:lvl5pPr lvl="4" algn="l" rtl="0">
              <a:lnSpc>
                <a:spcPct val="100000"/>
              </a:lnSpc>
              <a:spcBef>
                <a:spcPts val="0"/>
              </a:spcBef>
              <a:spcAft>
                <a:spcPts val="0"/>
              </a:spcAft>
              <a:buSzPts val="2900"/>
              <a:buNone/>
              <a:defRPr/>
            </a:lvl5pPr>
            <a:lvl6pPr lvl="5" algn="l" rtl="0">
              <a:lnSpc>
                <a:spcPct val="100000"/>
              </a:lnSpc>
              <a:spcBef>
                <a:spcPts val="0"/>
              </a:spcBef>
              <a:spcAft>
                <a:spcPts val="0"/>
              </a:spcAft>
              <a:buSzPts val="2900"/>
              <a:buNone/>
              <a:defRPr/>
            </a:lvl6pPr>
            <a:lvl7pPr lvl="6" algn="l" rtl="0">
              <a:lnSpc>
                <a:spcPct val="100000"/>
              </a:lnSpc>
              <a:spcBef>
                <a:spcPts val="0"/>
              </a:spcBef>
              <a:spcAft>
                <a:spcPts val="0"/>
              </a:spcAft>
              <a:buSzPts val="2900"/>
              <a:buNone/>
              <a:defRPr/>
            </a:lvl7pPr>
            <a:lvl8pPr lvl="7" algn="l" rtl="0">
              <a:lnSpc>
                <a:spcPct val="100000"/>
              </a:lnSpc>
              <a:spcBef>
                <a:spcPts val="0"/>
              </a:spcBef>
              <a:spcAft>
                <a:spcPts val="0"/>
              </a:spcAft>
              <a:buSzPts val="2900"/>
              <a:buNone/>
              <a:defRPr/>
            </a:lvl8pPr>
            <a:lvl9pPr lvl="8" algn="l" rtl="0">
              <a:lnSpc>
                <a:spcPct val="100000"/>
              </a:lnSpc>
              <a:spcBef>
                <a:spcPts val="0"/>
              </a:spcBef>
              <a:spcAft>
                <a:spcPts val="0"/>
              </a:spcAft>
              <a:buSzPts val="2900"/>
              <a:buNone/>
              <a:defRPr/>
            </a:lvl9pPr>
          </a:lstStyle>
          <a:p>
            <a:endParaRPr/>
          </a:p>
        </p:txBody>
      </p:sp>
      <p:sp>
        <p:nvSpPr>
          <p:cNvPr id="260" name="Google Shape;260;p49"/>
          <p:cNvSpPr txBox="1">
            <a:spLocks noGrp="1"/>
          </p:cNvSpPr>
          <p:nvPr>
            <p:ph type="body" idx="1"/>
          </p:nvPr>
        </p:nvSpPr>
        <p:spPr>
          <a:xfrm>
            <a:off x="623888" y="3442098"/>
            <a:ext cx="7886700" cy="1125300"/>
          </a:xfrm>
          <a:prstGeom prst="rect">
            <a:avLst/>
          </a:prstGeom>
          <a:noFill/>
          <a:ln>
            <a:noFill/>
          </a:ln>
        </p:spPr>
        <p:txBody>
          <a:bodyPr spcFirstLastPara="1" wrap="square" lIns="83975" tIns="41975" rIns="83975" bIns="41975" anchor="t" anchorCtr="0">
            <a:normAutofit/>
          </a:bodyPr>
          <a:lstStyle>
            <a:lvl1pPr marL="457200" lvl="0" indent="-228600" algn="l" rtl="0">
              <a:lnSpc>
                <a:spcPct val="90000"/>
              </a:lnSpc>
              <a:spcBef>
                <a:spcPts val="900"/>
              </a:spcBef>
              <a:spcAft>
                <a:spcPts val="0"/>
              </a:spcAft>
              <a:buClr>
                <a:schemeClr val="dk1"/>
              </a:buClr>
              <a:buSzPts val="2200"/>
              <a:buNone/>
              <a:defRPr sz="2200" b="0" i="0">
                <a:solidFill>
                  <a:schemeClr val="dk1"/>
                </a:solidFill>
                <a:latin typeface="Arial"/>
                <a:ea typeface="Arial"/>
                <a:cs typeface="Arial"/>
                <a:sym typeface="Arial"/>
              </a:defRPr>
            </a:lvl1pPr>
            <a:lvl2pPr marL="914400" lvl="1" indent="-228600" algn="l" rtl="0">
              <a:lnSpc>
                <a:spcPct val="90000"/>
              </a:lnSpc>
              <a:spcBef>
                <a:spcPts val="1200"/>
              </a:spcBef>
              <a:spcAft>
                <a:spcPts val="0"/>
              </a:spcAft>
              <a:buClr>
                <a:srgbClr val="888888"/>
              </a:buClr>
              <a:buSzPts val="1800"/>
              <a:buNone/>
              <a:defRPr sz="1800">
                <a:solidFill>
                  <a:srgbClr val="888888"/>
                </a:solidFill>
              </a:defRPr>
            </a:lvl2pPr>
            <a:lvl3pPr marL="1371600" lvl="2" indent="-228600" algn="l" rtl="0">
              <a:lnSpc>
                <a:spcPct val="90000"/>
              </a:lnSpc>
              <a:spcBef>
                <a:spcPts val="1200"/>
              </a:spcBef>
              <a:spcAft>
                <a:spcPts val="0"/>
              </a:spcAft>
              <a:buClr>
                <a:srgbClr val="888888"/>
              </a:buClr>
              <a:buSzPts val="1700"/>
              <a:buNone/>
              <a:defRPr sz="1700">
                <a:solidFill>
                  <a:srgbClr val="888888"/>
                </a:solidFill>
              </a:defRPr>
            </a:lvl3pPr>
            <a:lvl4pPr marL="1828800" lvl="3" indent="-228600" algn="l" rtl="0">
              <a:lnSpc>
                <a:spcPct val="90000"/>
              </a:lnSpc>
              <a:spcBef>
                <a:spcPts val="1200"/>
              </a:spcBef>
              <a:spcAft>
                <a:spcPts val="0"/>
              </a:spcAft>
              <a:buClr>
                <a:srgbClr val="888888"/>
              </a:buClr>
              <a:buSzPts val="1500"/>
              <a:buNone/>
              <a:defRPr sz="1500">
                <a:solidFill>
                  <a:srgbClr val="888888"/>
                </a:solidFill>
              </a:defRPr>
            </a:lvl4pPr>
            <a:lvl5pPr marL="2286000" lvl="4" indent="-228600" algn="l" rtl="0">
              <a:lnSpc>
                <a:spcPct val="90000"/>
              </a:lnSpc>
              <a:spcBef>
                <a:spcPts val="1200"/>
              </a:spcBef>
              <a:spcAft>
                <a:spcPts val="0"/>
              </a:spcAft>
              <a:buClr>
                <a:srgbClr val="888888"/>
              </a:buClr>
              <a:buSzPts val="1500"/>
              <a:buNone/>
              <a:defRPr sz="1500">
                <a:solidFill>
                  <a:srgbClr val="888888"/>
                </a:solidFill>
              </a:defRPr>
            </a:lvl5pPr>
            <a:lvl6pPr marL="2743200" lvl="5" indent="-228600" algn="l" rtl="0">
              <a:lnSpc>
                <a:spcPct val="90000"/>
              </a:lnSpc>
              <a:spcBef>
                <a:spcPts val="1200"/>
              </a:spcBef>
              <a:spcAft>
                <a:spcPts val="0"/>
              </a:spcAft>
              <a:buClr>
                <a:srgbClr val="888888"/>
              </a:buClr>
              <a:buSzPts val="1500"/>
              <a:buNone/>
              <a:defRPr sz="1500">
                <a:solidFill>
                  <a:srgbClr val="888888"/>
                </a:solidFill>
              </a:defRPr>
            </a:lvl6pPr>
            <a:lvl7pPr marL="3200400" lvl="6" indent="-228600" algn="l" rtl="0">
              <a:lnSpc>
                <a:spcPct val="90000"/>
              </a:lnSpc>
              <a:spcBef>
                <a:spcPts val="1200"/>
              </a:spcBef>
              <a:spcAft>
                <a:spcPts val="0"/>
              </a:spcAft>
              <a:buClr>
                <a:srgbClr val="888888"/>
              </a:buClr>
              <a:buSzPts val="1500"/>
              <a:buNone/>
              <a:defRPr sz="1500">
                <a:solidFill>
                  <a:srgbClr val="888888"/>
                </a:solidFill>
              </a:defRPr>
            </a:lvl7pPr>
            <a:lvl8pPr marL="3657600" lvl="7" indent="-228600" algn="l" rtl="0">
              <a:lnSpc>
                <a:spcPct val="90000"/>
              </a:lnSpc>
              <a:spcBef>
                <a:spcPts val="1200"/>
              </a:spcBef>
              <a:spcAft>
                <a:spcPts val="0"/>
              </a:spcAft>
              <a:buClr>
                <a:srgbClr val="888888"/>
              </a:buClr>
              <a:buSzPts val="1500"/>
              <a:buNone/>
              <a:defRPr sz="1500">
                <a:solidFill>
                  <a:srgbClr val="888888"/>
                </a:solidFill>
              </a:defRPr>
            </a:lvl8pPr>
            <a:lvl9pPr marL="4114800" lvl="8" indent="-228600" algn="l" rtl="0">
              <a:lnSpc>
                <a:spcPct val="90000"/>
              </a:lnSpc>
              <a:spcBef>
                <a:spcPts val="1200"/>
              </a:spcBef>
              <a:spcAft>
                <a:spcPts val="1200"/>
              </a:spcAft>
              <a:buClr>
                <a:srgbClr val="888888"/>
              </a:buClr>
              <a:buSzPts val="1500"/>
              <a:buNone/>
              <a:defRPr sz="1500">
                <a:solidFill>
                  <a:srgbClr val="888888"/>
                </a:solidFill>
              </a:defRPr>
            </a:lvl9pPr>
          </a:lstStyle>
          <a:p>
            <a:endParaRPr/>
          </a:p>
        </p:txBody>
      </p:sp>
      <p:sp>
        <p:nvSpPr>
          <p:cNvPr id="261" name="Google Shape;261;p49"/>
          <p:cNvSpPr txBox="1">
            <a:spLocks noGrp="1"/>
          </p:cNvSpPr>
          <p:nvPr>
            <p:ph type="dt" idx="10"/>
          </p:nvPr>
        </p:nvSpPr>
        <p:spPr>
          <a:xfrm>
            <a:off x="0" y="4862213"/>
            <a:ext cx="2057400" cy="273900"/>
          </a:xfrm>
          <a:prstGeom prst="rect">
            <a:avLst/>
          </a:prstGeom>
          <a:noFill/>
          <a:ln>
            <a:noFill/>
          </a:ln>
        </p:spPr>
        <p:txBody>
          <a:bodyPr spcFirstLastPara="1" wrap="square" lIns="83975" tIns="41975" rIns="83975" bIns="41975" anchor="b"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62" name="Google Shape;262;p49"/>
          <p:cNvSpPr txBox="1">
            <a:spLocks noGrp="1"/>
          </p:cNvSpPr>
          <p:nvPr>
            <p:ph type="ftr" idx="11"/>
          </p:nvPr>
        </p:nvSpPr>
        <p:spPr>
          <a:xfrm>
            <a:off x="3028950" y="4869656"/>
            <a:ext cx="3086100" cy="273900"/>
          </a:xfrm>
          <a:prstGeom prst="rect">
            <a:avLst/>
          </a:prstGeom>
          <a:noFill/>
          <a:ln>
            <a:noFill/>
          </a:ln>
        </p:spPr>
        <p:txBody>
          <a:bodyPr spcFirstLastPara="1" wrap="square" lIns="83975" tIns="41975" rIns="83975" bIns="41975" anchor="b"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63" name="Google Shape;263;p49"/>
          <p:cNvSpPr txBox="1">
            <a:spLocks noGrp="1"/>
          </p:cNvSpPr>
          <p:nvPr>
            <p:ph type="sldNum" idx="12"/>
          </p:nvPr>
        </p:nvSpPr>
        <p:spPr>
          <a:xfrm>
            <a:off x="7086600" y="4869656"/>
            <a:ext cx="2057400" cy="273900"/>
          </a:xfrm>
          <a:prstGeom prst="rect">
            <a:avLst/>
          </a:prstGeom>
          <a:noFill/>
          <a:ln>
            <a:noFill/>
          </a:ln>
        </p:spPr>
        <p:txBody>
          <a:bodyPr spcFirstLastPara="1" wrap="square" lIns="83975" tIns="41975" rIns="83975" bIns="41975" anchor="b"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264" name="Google Shape;264;p49"/>
          <p:cNvCxnSpPr/>
          <p:nvPr/>
        </p:nvCxnSpPr>
        <p:spPr>
          <a:xfrm>
            <a:off x="589416" y="3421857"/>
            <a:ext cx="7994100" cy="0"/>
          </a:xfrm>
          <a:prstGeom prst="straightConnector1">
            <a:avLst/>
          </a:prstGeom>
          <a:noFill/>
          <a:ln w="19050" cap="flat" cmpd="sng">
            <a:solidFill>
              <a:schemeClr val="dk1"/>
            </a:solidFill>
            <a:prstDash val="solid"/>
            <a:round/>
            <a:headEnd type="none" w="sm" len="sm"/>
            <a:tailEnd type="none" w="sm" len="sm"/>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dk1"/>
              </a:buClr>
              <a:buSzPts val="4800"/>
              <a:buNone/>
              <a:defRPr sz="4800">
                <a:solidFill>
                  <a:schemeClr val="dk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4" name="Google Shape;44;p8"/>
          <p:cNvSpPr txBox="1">
            <a:spLocks noGrp="1"/>
          </p:cNvSpPr>
          <p:nvPr>
            <p:ph type="sldNum" idx="12"/>
          </p:nvPr>
        </p:nvSpPr>
        <p:spPr>
          <a:xfrm>
            <a:off x="8283600" y="4822625"/>
            <a:ext cx="548700" cy="312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5" name="Google Shape;45;p8"/>
          <p:cNvSpPr/>
          <p:nvPr/>
        </p:nvSpPr>
        <p:spPr>
          <a:xfrm>
            <a:off x="0" y="-3425"/>
            <a:ext cx="9144000" cy="880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3594"/>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47" name="Google Shape;47;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p:nvPr/>
        </p:nvSpPr>
        <p:spPr>
          <a:xfrm>
            <a:off x="4572000" y="4830675"/>
            <a:ext cx="4572000" cy="312900"/>
          </a:xfrm>
          <a:prstGeom prst="rect">
            <a:avLst/>
          </a:prstGeom>
          <a:solidFill>
            <a:srgbClr val="0035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dk1"/>
              </a:buClr>
              <a:buSzPts val="4200"/>
              <a:buNone/>
              <a:defRPr sz="4200">
                <a:solidFill>
                  <a:schemeClr val="dk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0" name="Google Shape;50;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1" name="Google Shape;51;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61950">
              <a:spcBef>
                <a:spcPts val="0"/>
              </a:spcBef>
              <a:spcAft>
                <a:spcPts val="0"/>
              </a:spcAft>
              <a:buSzPts val="2100"/>
              <a:buChar char="▶"/>
              <a:defRPr/>
            </a:lvl1pPr>
            <a:lvl2pPr marL="914400" lvl="1" indent="-336550">
              <a:spcBef>
                <a:spcPts val="0"/>
              </a:spcBef>
              <a:spcAft>
                <a:spcPts val="0"/>
              </a:spcAft>
              <a:buSzPts val="1700"/>
              <a:buChar char="–"/>
              <a:defRPr/>
            </a:lvl2pPr>
            <a:lvl3pPr marL="1371600" lvl="2" indent="-336550">
              <a:spcBef>
                <a:spcPts val="0"/>
              </a:spcBef>
              <a:spcAft>
                <a:spcPts val="0"/>
              </a:spcAft>
              <a:buSzPts val="1700"/>
              <a:buChar char="●"/>
              <a:defRPr/>
            </a:lvl3pPr>
            <a:lvl4pPr marL="1828800" lvl="3" indent="-336550">
              <a:spcBef>
                <a:spcPts val="0"/>
              </a:spcBef>
              <a:spcAft>
                <a:spcPts val="0"/>
              </a:spcAft>
              <a:buSzPts val="1700"/>
              <a:buChar char="»"/>
              <a:defRPr/>
            </a:lvl4pPr>
            <a:lvl5pPr marL="2286000" lvl="4" indent="-336550">
              <a:spcBef>
                <a:spcPts val="0"/>
              </a:spcBef>
              <a:spcAft>
                <a:spcPts val="0"/>
              </a:spcAft>
              <a:buSzPts val="1700"/>
              <a:buChar char="○"/>
              <a:defRPr/>
            </a:lvl5pPr>
            <a:lvl6pPr marL="2743200" lvl="5" indent="-336550">
              <a:spcBef>
                <a:spcPts val="0"/>
              </a:spcBef>
              <a:spcAft>
                <a:spcPts val="0"/>
              </a:spcAft>
              <a:buSzPts val="1700"/>
              <a:buChar char="■"/>
              <a:defRPr/>
            </a:lvl6pPr>
            <a:lvl7pPr marL="3200400" lvl="6" indent="-336550">
              <a:spcBef>
                <a:spcPts val="0"/>
              </a:spcBef>
              <a:spcAft>
                <a:spcPts val="0"/>
              </a:spcAft>
              <a:buSzPts val="1700"/>
              <a:buChar char="●"/>
              <a:defRPr/>
            </a:lvl7pPr>
            <a:lvl8pPr marL="3657600" lvl="7" indent="-336550">
              <a:spcBef>
                <a:spcPts val="0"/>
              </a:spcBef>
              <a:spcAft>
                <a:spcPts val="0"/>
              </a:spcAft>
              <a:buSzPts val="1700"/>
              <a:buChar char="○"/>
              <a:defRPr/>
            </a:lvl8pPr>
            <a:lvl9pPr marL="4114800" lvl="8" indent="-336550">
              <a:spcBef>
                <a:spcPts val="0"/>
              </a:spcBef>
              <a:spcAft>
                <a:spcPts val="0"/>
              </a:spcAft>
              <a:buSzPts val="1700"/>
              <a:buChar char="■"/>
              <a:defRPr/>
            </a:lvl9pPr>
          </a:lstStyle>
          <a:p>
            <a:endParaRPr/>
          </a:p>
        </p:txBody>
      </p:sp>
      <p:sp>
        <p:nvSpPr>
          <p:cNvPr id="52" name="Google Shape;52;p9"/>
          <p:cNvSpPr txBox="1">
            <a:spLocks noGrp="1"/>
          </p:cNvSpPr>
          <p:nvPr>
            <p:ph type="sldNum" idx="12"/>
          </p:nvPr>
        </p:nvSpPr>
        <p:spPr>
          <a:xfrm>
            <a:off x="8283600" y="4822625"/>
            <a:ext cx="548700" cy="312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3" name="Google Shape;53;p9"/>
          <p:cNvSpPr/>
          <p:nvPr/>
        </p:nvSpPr>
        <p:spPr>
          <a:xfrm>
            <a:off x="0" y="-3425"/>
            <a:ext cx="9144000" cy="757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3594"/>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a:lvl1pPr>
          </a:lstStyle>
          <a:p>
            <a:endParaRPr/>
          </a:p>
        </p:txBody>
      </p:sp>
      <p:sp>
        <p:nvSpPr>
          <p:cNvPr id="56" name="Google Shape;56;p10"/>
          <p:cNvSpPr txBox="1">
            <a:spLocks noGrp="1"/>
          </p:cNvSpPr>
          <p:nvPr>
            <p:ph type="sldNum" idx="12"/>
          </p:nvPr>
        </p:nvSpPr>
        <p:spPr>
          <a:xfrm>
            <a:off x="8283600" y="4822625"/>
            <a:ext cx="548700" cy="312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311700" y="1590000"/>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dk1"/>
              </a:buClr>
              <a:buSzPts val="12000"/>
              <a:buNone/>
              <a:defRPr sz="12000">
                <a:solidFill>
                  <a:schemeClr val="dk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9" name="Google Shape;59;p11"/>
          <p:cNvSpPr txBox="1">
            <a:spLocks noGrp="1"/>
          </p:cNvSpPr>
          <p:nvPr>
            <p:ph type="sldNum" idx="12"/>
          </p:nvPr>
        </p:nvSpPr>
        <p:spPr>
          <a:xfrm>
            <a:off x="8283600" y="4822625"/>
            <a:ext cx="548700" cy="312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12"/>
          <p:cNvSpPr txBox="1">
            <a:spLocks noGrp="1"/>
          </p:cNvSpPr>
          <p:nvPr>
            <p:ph type="sldNum" idx="12"/>
          </p:nvPr>
        </p:nvSpPr>
        <p:spPr>
          <a:xfrm>
            <a:off x="8283600" y="4822625"/>
            <a:ext cx="548700" cy="312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Section Header 1">
  <p:cSld name="SECTION_HEADER_1_1">
    <p:spTree>
      <p:nvGrpSpPr>
        <p:cNvPr id="1" name="Shape 6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6"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p:nvPr/>
        </p:nvSpPr>
        <p:spPr>
          <a:xfrm>
            <a:off x="0" y="-3425"/>
            <a:ext cx="9144000" cy="757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3594"/>
              </a:solidFill>
              <a:latin typeface="Arial"/>
              <a:ea typeface="Arial"/>
              <a:cs typeface="Arial"/>
              <a:sym typeface="Arial"/>
            </a:endParaRPr>
          </a:p>
        </p:txBody>
      </p:sp>
      <p:sp>
        <p:nvSpPr>
          <p:cNvPr id="7" name="Google Shape;7;p1"/>
          <p:cNvSpPr/>
          <p:nvPr/>
        </p:nvSpPr>
        <p:spPr>
          <a:xfrm>
            <a:off x="150" y="4830675"/>
            <a:ext cx="9144000" cy="312900"/>
          </a:xfrm>
          <a:prstGeom prst="rect">
            <a:avLst/>
          </a:prstGeom>
          <a:solidFill>
            <a:srgbClr val="0035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p1"/>
          <p:cNvSpPr txBox="1">
            <a:spLocks noGrp="1"/>
          </p:cNvSpPr>
          <p:nvPr>
            <p:ph type="title"/>
          </p:nvPr>
        </p:nvSpPr>
        <p:spPr>
          <a:xfrm>
            <a:off x="383400" y="164325"/>
            <a:ext cx="8448900" cy="456000"/>
          </a:xfrm>
          <a:prstGeom prst="rect">
            <a:avLst/>
          </a:prstGeom>
          <a:noFill/>
          <a:ln>
            <a:noFill/>
          </a:ln>
        </p:spPr>
        <p:txBody>
          <a:bodyPr spcFirstLastPara="1" wrap="square" lIns="91425" tIns="91425" rIns="91425" bIns="91425" anchor="ctr" anchorCtr="0">
            <a:normAutofit/>
          </a:bodyPr>
          <a:lstStyle>
            <a:lvl1pPr lvl="0">
              <a:spcBef>
                <a:spcPts val="0"/>
              </a:spcBef>
              <a:spcAft>
                <a:spcPts val="0"/>
              </a:spcAft>
              <a:buClr>
                <a:srgbClr val="FFFFFF"/>
              </a:buClr>
              <a:buSzPts val="3000"/>
              <a:buFont typeface="Libre Franklin"/>
              <a:buNone/>
              <a:defRPr sz="3000" b="1">
                <a:solidFill>
                  <a:srgbClr val="FFFFFF"/>
                </a:solidFill>
                <a:latin typeface="Libre Franklin"/>
                <a:ea typeface="Libre Franklin"/>
                <a:cs typeface="Libre Franklin"/>
                <a:sym typeface="Libre Franklin"/>
              </a:defRPr>
            </a:lvl1pPr>
            <a:lvl2pPr lvl="1" algn="ctr">
              <a:spcBef>
                <a:spcPts val="0"/>
              </a:spcBef>
              <a:spcAft>
                <a:spcPts val="0"/>
              </a:spcAft>
              <a:buClr>
                <a:schemeClr val="dk1"/>
              </a:buClr>
              <a:buSzPts val="2800"/>
              <a:buFont typeface="Libre Franklin"/>
              <a:buNone/>
              <a:defRPr sz="2800">
                <a:solidFill>
                  <a:schemeClr val="dk1"/>
                </a:solidFill>
                <a:latin typeface="Libre Franklin"/>
                <a:ea typeface="Libre Franklin"/>
                <a:cs typeface="Libre Franklin"/>
                <a:sym typeface="Libre Franklin"/>
              </a:defRPr>
            </a:lvl2pPr>
            <a:lvl3pPr lvl="2" algn="ctr">
              <a:spcBef>
                <a:spcPts val="0"/>
              </a:spcBef>
              <a:spcAft>
                <a:spcPts val="0"/>
              </a:spcAft>
              <a:buClr>
                <a:schemeClr val="dk1"/>
              </a:buClr>
              <a:buSzPts val="2800"/>
              <a:buFont typeface="Libre Franklin"/>
              <a:buNone/>
              <a:defRPr sz="2800">
                <a:solidFill>
                  <a:schemeClr val="dk1"/>
                </a:solidFill>
                <a:latin typeface="Libre Franklin"/>
                <a:ea typeface="Libre Franklin"/>
                <a:cs typeface="Libre Franklin"/>
                <a:sym typeface="Libre Franklin"/>
              </a:defRPr>
            </a:lvl3pPr>
            <a:lvl4pPr lvl="3" algn="ctr">
              <a:spcBef>
                <a:spcPts val="0"/>
              </a:spcBef>
              <a:spcAft>
                <a:spcPts val="0"/>
              </a:spcAft>
              <a:buClr>
                <a:schemeClr val="dk1"/>
              </a:buClr>
              <a:buSzPts val="2800"/>
              <a:buFont typeface="Libre Franklin"/>
              <a:buNone/>
              <a:defRPr sz="2800">
                <a:solidFill>
                  <a:schemeClr val="dk1"/>
                </a:solidFill>
                <a:latin typeface="Libre Franklin"/>
                <a:ea typeface="Libre Franklin"/>
                <a:cs typeface="Libre Franklin"/>
                <a:sym typeface="Libre Franklin"/>
              </a:defRPr>
            </a:lvl4pPr>
            <a:lvl5pPr lvl="4" algn="ctr">
              <a:spcBef>
                <a:spcPts val="0"/>
              </a:spcBef>
              <a:spcAft>
                <a:spcPts val="0"/>
              </a:spcAft>
              <a:buClr>
                <a:schemeClr val="dk1"/>
              </a:buClr>
              <a:buSzPts val="2800"/>
              <a:buFont typeface="Libre Franklin"/>
              <a:buNone/>
              <a:defRPr sz="2800">
                <a:solidFill>
                  <a:schemeClr val="dk1"/>
                </a:solidFill>
                <a:latin typeface="Libre Franklin"/>
                <a:ea typeface="Libre Franklin"/>
                <a:cs typeface="Libre Franklin"/>
                <a:sym typeface="Libre Franklin"/>
              </a:defRPr>
            </a:lvl5pPr>
            <a:lvl6pPr lvl="5" algn="ctr">
              <a:spcBef>
                <a:spcPts val="0"/>
              </a:spcBef>
              <a:spcAft>
                <a:spcPts val="0"/>
              </a:spcAft>
              <a:buClr>
                <a:schemeClr val="dk1"/>
              </a:buClr>
              <a:buSzPts val="2800"/>
              <a:buFont typeface="Libre Franklin"/>
              <a:buNone/>
              <a:defRPr sz="2800">
                <a:solidFill>
                  <a:schemeClr val="dk1"/>
                </a:solidFill>
                <a:latin typeface="Libre Franklin"/>
                <a:ea typeface="Libre Franklin"/>
                <a:cs typeface="Libre Franklin"/>
                <a:sym typeface="Libre Franklin"/>
              </a:defRPr>
            </a:lvl6pPr>
            <a:lvl7pPr lvl="6" algn="ctr">
              <a:spcBef>
                <a:spcPts val="0"/>
              </a:spcBef>
              <a:spcAft>
                <a:spcPts val="0"/>
              </a:spcAft>
              <a:buClr>
                <a:schemeClr val="dk1"/>
              </a:buClr>
              <a:buSzPts val="2800"/>
              <a:buFont typeface="Libre Franklin"/>
              <a:buNone/>
              <a:defRPr sz="2800">
                <a:solidFill>
                  <a:schemeClr val="dk1"/>
                </a:solidFill>
                <a:latin typeface="Libre Franklin"/>
                <a:ea typeface="Libre Franklin"/>
                <a:cs typeface="Libre Franklin"/>
                <a:sym typeface="Libre Franklin"/>
              </a:defRPr>
            </a:lvl7pPr>
            <a:lvl8pPr lvl="7" algn="ctr">
              <a:spcBef>
                <a:spcPts val="0"/>
              </a:spcBef>
              <a:spcAft>
                <a:spcPts val="0"/>
              </a:spcAft>
              <a:buClr>
                <a:schemeClr val="dk1"/>
              </a:buClr>
              <a:buSzPts val="2800"/>
              <a:buFont typeface="Libre Franklin"/>
              <a:buNone/>
              <a:defRPr sz="2800">
                <a:solidFill>
                  <a:schemeClr val="dk1"/>
                </a:solidFill>
                <a:latin typeface="Libre Franklin"/>
                <a:ea typeface="Libre Franklin"/>
                <a:cs typeface="Libre Franklin"/>
                <a:sym typeface="Libre Franklin"/>
              </a:defRPr>
            </a:lvl8pPr>
            <a:lvl9pPr lvl="8" algn="ctr">
              <a:spcBef>
                <a:spcPts val="0"/>
              </a:spcBef>
              <a:spcAft>
                <a:spcPts val="0"/>
              </a:spcAft>
              <a:buClr>
                <a:schemeClr val="dk1"/>
              </a:buClr>
              <a:buSzPts val="2800"/>
              <a:buFont typeface="Libre Franklin"/>
              <a:buNone/>
              <a:defRPr sz="2800">
                <a:solidFill>
                  <a:schemeClr val="dk1"/>
                </a:solidFill>
                <a:latin typeface="Libre Franklin"/>
                <a:ea typeface="Libre Franklin"/>
                <a:cs typeface="Libre Franklin"/>
                <a:sym typeface="Libre Franklin"/>
              </a:defRPr>
            </a:lvl9pPr>
          </a:lstStyle>
          <a:p>
            <a:endParaRPr/>
          </a:p>
        </p:txBody>
      </p:sp>
      <p:sp>
        <p:nvSpPr>
          <p:cNvPr id="9" name="Google Shape;9;p1"/>
          <p:cNvSpPr txBox="1">
            <a:spLocks noGrp="1"/>
          </p:cNvSpPr>
          <p:nvPr>
            <p:ph type="body" idx="1"/>
          </p:nvPr>
        </p:nvSpPr>
        <p:spPr>
          <a:xfrm>
            <a:off x="383400" y="920900"/>
            <a:ext cx="8377200" cy="3778800"/>
          </a:xfrm>
          <a:prstGeom prst="rect">
            <a:avLst/>
          </a:prstGeom>
          <a:noFill/>
          <a:ln>
            <a:noFill/>
          </a:ln>
        </p:spPr>
        <p:txBody>
          <a:bodyPr spcFirstLastPara="1" wrap="square" lIns="91425" tIns="91425" rIns="91425" bIns="91425" anchor="t" anchorCtr="0">
            <a:normAutofit/>
          </a:bodyPr>
          <a:lstStyle>
            <a:lvl1pPr marL="457200" lvl="0" indent="-361950">
              <a:lnSpc>
                <a:spcPct val="115000"/>
              </a:lnSpc>
              <a:spcBef>
                <a:spcPts val="0"/>
              </a:spcBef>
              <a:spcAft>
                <a:spcPts val="0"/>
              </a:spcAft>
              <a:buClr>
                <a:schemeClr val="accent1"/>
              </a:buClr>
              <a:buSzPts val="2100"/>
              <a:buFont typeface="Libre Franklin"/>
              <a:buChar char="▶"/>
              <a:defRPr sz="2100">
                <a:solidFill>
                  <a:schemeClr val="accent1"/>
                </a:solidFill>
                <a:latin typeface="Libre Franklin"/>
                <a:ea typeface="Libre Franklin"/>
                <a:cs typeface="Libre Franklin"/>
                <a:sym typeface="Libre Franklin"/>
              </a:defRPr>
            </a:lvl1pPr>
            <a:lvl2pPr marL="914400" lvl="1" indent="-336550">
              <a:lnSpc>
                <a:spcPct val="115000"/>
              </a:lnSpc>
              <a:spcBef>
                <a:spcPts val="0"/>
              </a:spcBef>
              <a:spcAft>
                <a:spcPts val="0"/>
              </a:spcAft>
              <a:buClr>
                <a:schemeClr val="dk1"/>
              </a:buClr>
              <a:buSzPts val="1700"/>
              <a:buFont typeface="Libre Franklin"/>
              <a:buChar char="–"/>
              <a:defRPr sz="1700">
                <a:solidFill>
                  <a:schemeClr val="dk1"/>
                </a:solidFill>
                <a:latin typeface="Libre Franklin"/>
                <a:ea typeface="Libre Franklin"/>
                <a:cs typeface="Libre Franklin"/>
                <a:sym typeface="Libre Franklin"/>
              </a:defRPr>
            </a:lvl2pPr>
            <a:lvl3pPr marL="1371600" lvl="2" indent="-336550">
              <a:lnSpc>
                <a:spcPct val="115000"/>
              </a:lnSpc>
              <a:spcBef>
                <a:spcPts val="0"/>
              </a:spcBef>
              <a:spcAft>
                <a:spcPts val="0"/>
              </a:spcAft>
              <a:buClr>
                <a:schemeClr val="dk1"/>
              </a:buClr>
              <a:buSzPts val="1700"/>
              <a:buFont typeface="Libre Franklin"/>
              <a:buChar char="●"/>
              <a:defRPr sz="1700">
                <a:solidFill>
                  <a:schemeClr val="dk1"/>
                </a:solidFill>
                <a:latin typeface="Libre Franklin"/>
                <a:ea typeface="Libre Franklin"/>
                <a:cs typeface="Libre Franklin"/>
                <a:sym typeface="Libre Franklin"/>
              </a:defRPr>
            </a:lvl3pPr>
            <a:lvl4pPr marL="1828800" lvl="3" indent="-336550">
              <a:lnSpc>
                <a:spcPct val="115000"/>
              </a:lnSpc>
              <a:spcBef>
                <a:spcPts val="0"/>
              </a:spcBef>
              <a:spcAft>
                <a:spcPts val="0"/>
              </a:spcAft>
              <a:buClr>
                <a:schemeClr val="dk1"/>
              </a:buClr>
              <a:buSzPts val="1700"/>
              <a:buFont typeface="Libre Franklin"/>
              <a:buChar char="»"/>
              <a:defRPr sz="1700">
                <a:solidFill>
                  <a:schemeClr val="dk1"/>
                </a:solidFill>
                <a:latin typeface="Libre Franklin"/>
                <a:ea typeface="Libre Franklin"/>
                <a:cs typeface="Libre Franklin"/>
                <a:sym typeface="Libre Franklin"/>
              </a:defRPr>
            </a:lvl4pPr>
            <a:lvl5pPr marL="2286000" lvl="4" indent="-336550">
              <a:lnSpc>
                <a:spcPct val="115000"/>
              </a:lnSpc>
              <a:spcBef>
                <a:spcPts val="0"/>
              </a:spcBef>
              <a:spcAft>
                <a:spcPts val="0"/>
              </a:spcAft>
              <a:buClr>
                <a:schemeClr val="dk1"/>
              </a:buClr>
              <a:buSzPts val="1700"/>
              <a:buFont typeface="Libre Franklin"/>
              <a:buChar char="○"/>
              <a:defRPr sz="1700">
                <a:solidFill>
                  <a:schemeClr val="dk1"/>
                </a:solidFill>
                <a:latin typeface="Libre Franklin"/>
                <a:ea typeface="Libre Franklin"/>
                <a:cs typeface="Libre Franklin"/>
                <a:sym typeface="Libre Franklin"/>
              </a:defRPr>
            </a:lvl5pPr>
            <a:lvl6pPr marL="2743200" lvl="5" indent="-336550">
              <a:lnSpc>
                <a:spcPct val="115000"/>
              </a:lnSpc>
              <a:spcBef>
                <a:spcPts val="0"/>
              </a:spcBef>
              <a:spcAft>
                <a:spcPts val="0"/>
              </a:spcAft>
              <a:buClr>
                <a:schemeClr val="dk1"/>
              </a:buClr>
              <a:buSzPts val="1700"/>
              <a:buFont typeface="Libre Franklin"/>
              <a:buChar char="■"/>
              <a:defRPr sz="1700">
                <a:solidFill>
                  <a:schemeClr val="dk1"/>
                </a:solidFill>
                <a:latin typeface="Libre Franklin"/>
                <a:ea typeface="Libre Franklin"/>
                <a:cs typeface="Libre Franklin"/>
                <a:sym typeface="Libre Franklin"/>
              </a:defRPr>
            </a:lvl6pPr>
            <a:lvl7pPr marL="3200400" lvl="6" indent="-336550">
              <a:lnSpc>
                <a:spcPct val="115000"/>
              </a:lnSpc>
              <a:spcBef>
                <a:spcPts val="0"/>
              </a:spcBef>
              <a:spcAft>
                <a:spcPts val="0"/>
              </a:spcAft>
              <a:buClr>
                <a:schemeClr val="dk1"/>
              </a:buClr>
              <a:buSzPts val="1700"/>
              <a:buFont typeface="Libre Franklin"/>
              <a:buChar char="●"/>
              <a:defRPr sz="1700">
                <a:solidFill>
                  <a:schemeClr val="dk1"/>
                </a:solidFill>
                <a:latin typeface="Libre Franklin"/>
                <a:ea typeface="Libre Franklin"/>
                <a:cs typeface="Libre Franklin"/>
                <a:sym typeface="Libre Franklin"/>
              </a:defRPr>
            </a:lvl7pPr>
            <a:lvl8pPr marL="3657600" lvl="7" indent="-336550">
              <a:lnSpc>
                <a:spcPct val="115000"/>
              </a:lnSpc>
              <a:spcBef>
                <a:spcPts val="0"/>
              </a:spcBef>
              <a:spcAft>
                <a:spcPts val="0"/>
              </a:spcAft>
              <a:buClr>
                <a:schemeClr val="dk1"/>
              </a:buClr>
              <a:buSzPts val="1700"/>
              <a:buFont typeface="Libre Franklin"/>
              <a:buChar char="○"/>
              <a:defRPr sz="1700">
                <a:solidFill>
                  <a:schemeClr val="dk1"/>
                </a:solidFill>
                <a:latin typeface="Libre Franklin"/>
                <a:ea typeface="Libre Franklin"/>
                <a:cs typeface="Libre Franklin"/>
                <a:sym typeface="Libre Franklin"/>
              </a:defRPr>
            </a:lvl8pPr>
            <a:lvl9pPr marL="4114800" lvl="8" indent="-336550">
              <a:lnSpc>
                <a:spcPct val="115000"/>
              </a:lnSpc>
              <a:spcBef>
                <a:spcPts val="0"/>
              </a:spcBef>
              <a:spcAft>
                <a:spcPts val="0"/>
              </a:spcAft>
              <a:buClr>
                <a:schemeClr val="dk1"/>
              </a:buClr>
              <a:buSzPts val="1700"/>
              <a:buFont typeface="Libre Franklin"/>
              <a:buChar char="■"/>
              <a:defRPr sz="1700">
                <a:solidFill>
                  <a:schemeClr val="dk1"/>
                </a:solidFill>
                <a:latin typeface="Libre Franklin"/>
                <a:ea typeface="Libre Franklin"/>
                <a:cs typeface="Libre Franklin"/>
                <a:sym typeface="Libre Franklin"/>
              </a:defRPr>
            </a:lvl9pPr>
          </a:lstStyle>
          <a:p>
            <a:endParaRPr/>
          </a:p>
        </p:txBody>
      </p:sp>
      <p:sp>
        <p:nvSpPr>
          <p:cNvPr id="10" name="Google Shape;10;p1"/>
          <p:cNvSpPr txBox="1">
            <a:spLocks noGrp="1"/>
          </p:cNvSpPr>
          <p:nvPr>
            <p:ph type="sldNum" idx="12"/>
          </p:nvPr>
        </p:nvSpPr>
        <p:spPr>
          <a:xfrm>
            <a:off x="8283600" y="4822625"/>
            <a:ext cx="548700" cy="312900"/>
          </a:xfrm>
          <a:prstGeom prst="rect">
            <a:avLst/>
          </a:prstGeom>
          <a:noFill/>
          <a:ln>
            <a:noFill/>
          </a:ln>
        </p:spPr>
        <p:txBody>
          <a:bodyPr spcFirstLastPara="1" wrap="square" lIns="91425" tIns="91425" rIns="91425" bIns="91425" anchor="ctr" anchorCtr="0">
            <a:noAutofit/>
          </a:bodyPr>
          <a:lstStyle>
            <a:lvl1pPr lvl="0" algn="r">
              <a:buNone/>
              <a:defRPr sz="1000" b="1">
                <a:solidFill>
                  <a:srgbClr val="FFFFFF"/>
                </a:solidFill>
                <a:latin typeface="Helvetica Neue"/>
                <a:ea typeface="Helvetica Neue"/>
                <a:cs typeface="Helvetica Neue"/>
                <a:sym typeface="Helvetica Neue"/>
              </a:defRPr>
            </a:lvl1pPr>
            <a:lvl2pPr lvl="1" algn="r">
              <a:buNone/>
              <a:defRPr sz="1000" b="1">
                <a:solidFill>
                  <a:srgbClr val="FFFFFF"/>
                </a:solidFill>
                <a:latin typeface="Helvetica Neue"/>
                <a:ea typeface="Helvetica Neue"/>
                <a:cs typeface="Helvetica Neue"/>
                <a:sym typeface="Helvetica Neue"/>
              </a:defRPr>
            </a:lvl2pPr>
            <a:lvl3pPr lvl="2" algn="r">
              <a:buNone/>
              <a:defRPr sz="1000" b="1">
                <a:solidFill>
                  <a:srgbClr val="FFFFFF"/>
                </a:solidFill>
                <a:latin typeface="Helvetica Neue"/>
                <a:ea typeface="Helvetica Neue"/>
                <a:cs typeface="Helvetica Neue"/>
                <a:sym typeface="Helvetica Neue"/>
              </a:defRPr>
            </a:lvl3pPr>
            <a:lvl4pPr lvl="3" algn="r">
              <a:buNone/>
              <a:defRPr sz="1000" b="1">
                <a:solidFill>
                  <a:srgbClr val="FFFFFF"/>
                </a:solidFill>
                <a:latin typeface="Helvetica Neue"/>
                <a:ea typeface="Helvetica Neue"/>
                <a:cs typeface="Helvetica Neue"/>
                <a:sym typeface="Helvetica Neue"/>
              </a:defRPr>
            </a:lvl4pPr>
            <a:lvl5pPr lvl="4" algn="r">
              <a:buNone/>
              <a:defRPr sz="1000" b="1">
                <a:solidFill>
                  <a:srgbClr val="FFFFFF"/>
                </a:solidFill>
                <a:latin typeface="Helvetica Neue"/>
                <a:ea typeface="Helvetica Neue"/>
                <a:cs typeface="Helvetica Neue"/>
                <a:sym typeface="Helvetica Neue"/>
              </a:defRPr>
            </a:lvl5pPr>
            <a:lvl6pPr lvl="5" algn="r">
              <a:buNone/>
              <a:defRPr sz="1000" b="1">
                <a:solidFill>
                  <a:srgbClr val="FFFFFF"/>
                </a:solidFill>
                <a:latin typeface="Helvetica Neue"/>
                <a:ea typeface="Helvetica Neue"/>
                <a:cs typeface="Helvetica Neue"/>
                <a:sym typeface="Helvetica Neue"/>
              </a:defRPr>
            </a:lvl6pPr>
            <a:lvl7pPr lvl="6" algn="r">
              <a:buNone/>
              <a:defRPr sz="1000" b="1">
                <a:solidFill>
                  <a:srgbClr val="FFFFFF"/>
                </a:solidFill>
                <a:latin typeface="Helvetica Neue"/>
                <a:ea typeface="Helvetica Neue"/>
                <a:cs typeface="Helvetica Neue"/>
                <a:sym typeface="Helvetica Neue"/>
              </a:defRPr>
            </a:lvl7pPr>
            <a:lvl8pPr lvl="7" algn="r">
              <a:buNone/>
              <a:defRPr sz="1000" b="1">
                <a:solidFill>
                  <a:srgbClr val="FFFFFF"/>
                </a:solidFill>
                <a:latin typeface="Helvetica Neue"/>
                <a:ea typeface="Helvetica Neue"/>
                <a:cs typeface="Helvetica Neue"/>
                <a:sym typeface="Helvetica Neue"/>
              </a:defRPr>
            </a:lvl8pPr>
            <a:lvl9pPr lvl="8" algn="r">
              <a:buNone/>
              <a:defRPr sz="1000" b="1">
                <a:solidFill>
                  <a:srgbClr val="FFFFFF"/>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
              <a:t>‹#›</a:t>
            </a:fld>
            <a:endParaRPr/>
          </a:p>
        </p:txBody>
      </p:sp>
      <p:pic>
        <p:nvPicPr>
          <p:cNvPr id="11" name="Google Shape;11;p1"/>
          <p:cNvPicPr preferRelativeResize="0"/>
          <p:nvPr/>
        </p:nvPicPr>
        <p:blipFill rotWithShape="1">
          <a:blip r:embed="rId17">
            <a:alphaModFix/>
          </a:blip>
          <a:srcRect/>
          <a:stretch/>
        </p:blipFill>
        <p:spPr>
          <a:xfrm>
            <a:off x="455150" y="4859535"/>
            <a:ext cx="1432576" cy="256375"/>
          </a:xfrm>
          <a:prstGeom prst="rect">
            <a:avLst/>
          </a:prstGeom>
          <a:noFill/>
          <a:ln>
            <a:noFill/>
          </a:ln>
          <a:effectLst>
            <a:outerShdw blurRad="57150" dist="19050" dir="5400000" algn="bl" rotWithShape="0">
              <a:srgbClr val="000000">
                <a:alpha val="50000"/>
              </a:srgbClr>
            </a:outerShdw>
          </a:effectLst>
        </p:spPr>
      </p:pic>
    </p:spTree>
  </p:cSld>
  <p:clrMap bg1="lt1" tx1="dk1" bg2="dk2" tx2="lt2" accent1="accent1" accent2="accent2" accent3="accent3" accent4="accent4" accent5="accent5" accent6="accent6" hlink="hlink" folHlink="folHlink"/>
  <p:sldLayoutIdLst>
    <p:sldLayoutId id="2147483650" r:id="rId1"/>
    <p:sldLayoutId id="2147483652" r:id="rId2"/>
    <p:sldLayoutId id="2147483653" r:id="rId3"/>
    <p:sldLayoutId id="2147483654" r:id="rId4"/>
    <p:sldLayoutId id="2147483655" r:id="rId5"/>
    <p:sldLayoutId id="2147483656" r:id="rId6"/>
    <p:sldLayoutId id="2147483657" r:id="rId7"/>
    <p:sldLayoutId id="2147483658" r:id="rId8"/>
    <p:sldLayoutId id="2147483660" r:id="rId9"/>
    <p:sldLayoutId id="2147483661" r:id="rId10"/>
    <p:sldLayoutId id="2147483662" r:id="rId11"/>
    <p:sldLayoutId id="2147483663" r:id="rId12"/>
    <p:sldLayoutId id="2147483664" r:id="rId13"/>
    <p:sldLayoutId id="2147483665" r:id="rId14"/>
    <p:sldLayoutId id="2147483697"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173"/>
        <p:cNvGrpSpPr/>
        <p:nvPr/>
      </p:nvGrpSpPr>
      <p:grpSpPr>
        <a:xfrm>
          <a:off x="0" y="0"/>
          <a:ext cx="0" cy="0"/>
          <a:chOff x="0" y="0"/>
          <a:chExt cx="0" cy="0"/>
        </a:xfrm>
      </p:grpSpPr>
      <p:sp>
        <p:nvSpPr>
          <p:cNvPr id="174" name="Google Shape;174;p34"/>
          <p:cNvSpPr txBox="1">
            <a:spLocks noGrp="1"/>
          </p:cNvSpPr>
          <p:nvPr>
            <p:ph type="title"/>
          </p:nvPr>
        </p:nvSpPr>
        <p:spPr>
          <a:xfrm>
            <a:off x="475886" y="50426"/>
            <a:ext cx="8192100" cy="463200"/>
          </a:xfrm>
          <a:prstGeom prst="rect">
            <a:avLst/>
          </a:prstGeom>
          <a:noFill/>
          <a:ln>
            <a:noFill/>
          </a:ln>
        </p:spPr>
        <p:txBody>
          <a:bodyPr spcFirstLastPara="1" wrap="square" lIns="93500" tIns="93500" rIns="93500" bIns="93500" anchor="b" anchorCtr="0">
            <a:normAutofit/>
          </a:bodyPr>
          <a:lstStyle>
            <a:lvl1pPr marR="0" lvl="0" algn="l" rtl="0">
              <a:lnSpc>
                <a:spcPct val="100000"/>
              </a:lnSpc>
              <a:spcBef>
                <a:spcPts val="0"/>
              </a:spcBef>
              <a:spcAft>
                <a:spcPts val="0"/>
              </a:spcAft>
              <a:buClr>
                <a:schemeClr val="dk1"/>
              </a:buClr>
              <a:buSzPts val="2900"/>
              <a:buFont typeface="Helvetica Neue"/>
              <a:buNone/>
              <a:defRPr sz="2900" b="0" i="0" u="none" strike="noStrike" cap="none">
                <a:solidFill>
                  <a:schemeClr val="dk1"/>
                </a:solidFill>
                <a:latin typeface="Helvetica Neue"/>
                <a:ea typeface="Helvetica Neue"/>
                <a:cs typeface="Helvetica Neue"/>
                <a:sym typeface="Helvetica Neue"/>
              </a:defRPr>
            </a:lvl1pPr>
            <a:lvl2pPr marR="0" lvl="1" algn="l" rtl="0">
              <a:lnSpc>
                <a:spcPct val="100000"/>
              </a:lnSpc>
              <a:spcBef>
                <a:spcPts val="0"/>
              </a:spcBef>
              <a:spcAft>
                <a:spcPts val="0"/>
              </a:spcAft>
              <a:buClr>
                <a:schemeClr val="dk1"/>
              </a:buClr>
              <a:buSzPts val="2900"/>
              <a:buFont typeface="Arial"/>
              <a:buNone/>
              <a:defRPr sz="29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900"/>
              <a:buFont typeface="Arial"/>
              <a:buNone/>
              <a:defRPr sz="29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900"/>
              <a:buFont typeface="Arial"/>
              <a:buNone/>
              <a:defRPr sz="29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900"/>
              <a:buFont typeface="Arial"/>
              <a:buNone/>
              <a:defRPr sz="29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900"/>
              <a:buFont typeface="Arial"/>
              <a:buNone/>
              <a:defRPr sz="29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900"/>
              <a:buFont typeface="Arial"/>
              <a:buNone/>
              <a:defRPr sz="29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900"/>
              <a:buFont typeface="Arial"/>
              <a:buNone/>
              <a:defRPr sz="29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900"/>
              <a:buFont typeface="Arial"/>
              <a:buNone/>
              <a:defRPr sz="2900" b="0" i="0" u="none" strike="noStrike" cap="none">
                <a:solidFill>
                  <a:schemeClr val="dk1"/>
                </a:solidFill>
                <a:latin typeface="Arial"/>
                <a:ea typeface="Arial"/>
                <a:cs typeface="Arial"/>
                <a:sym typeface="Arial"/>
              </a:defRPr>
            </a:lvl9pPr>
          </a:lstStyle>
          <a:p>
            <a:endParaRPr/>
          </a:p>
        </p:txBody>
      </p:sp>
      <p:sp>
        <p:nvSpPr>
          <p:cNvPr id="175" name="Google Shape;175;p34"/>
          <p:cNvSpPr txBox="1">
            <a:spLocks noGrp="1"/>
          </p:cNvSpPr>
          <p:nvPr>
            <p:ph type="body" idx="1"/>
          </p:nvPr>
        </p:nvSpPr>
        <p:spPr>
          <a:xfrm>
            <a:off x="475886" y="596531"/>
            <a:ext cx="8192100" cy="3972300"/>
          </a:xfrm>
          <a:prstGeom prst="rect">
            <a:avLst/>
          </a:prstGeom>
          <a:noFill/>
          <a:ln>
            <a:noFill/>
          </a:ln>
        </p:spPr>
        <p:txBody>
          <a:bodyPr spcFirstLastPara="1" wrap="square" lIns="93500" tIns="93500" rIns="93500" bIns="93500" anchor="t" anchorCtr="0">
            <a:normAutofit/>
          </a:bodyPr>
          <a:lstStyle>
            <a:lvl1pPr marL="457200" marR="0" lvl="0" indent="-387350" algn="l" rtl="0">
              <a:lnSpc>
                <a:spcPct val="115000"/>
              </a:lnSpc>
              <a:spcBef>
                <a:spcPts val="0"/>
              </a:spcBef>
              <a:spcAft>
                <a:spcPts val="0"/>
              </a:spcAft>
              <a:buClr>
                <a:schemeClr val="accent1"/>
              </a:buClr>
              <a:buSzPts val="2500"/>
              <a:buFont typeface="Helvetica Neue"/>
              <a:buChar char="●"/>
              <a:defRPr sz="2500" b="1" i="0" u="none" strike="noStrike" cap="none">
                <a:solidFill>
                  <a:schemeClr val="accent1"/>
                </a:solidFill>
                <a:latin typeface="Helvetica Neue"/>
                <a:ea typeface="Helvetica Neue"/>
                <a:cs typeface="Helvetica Neue"/>
                <a:sym typeface="Helvetica Neue"/>
              </a:defRPr>
            </a:lvl1pPr>
            <a:lvl2pPr marL="914400" marR="0" lvl="1" indent="-355600" algn="l" rtl="0">
              <a:lnSpc>
                <a:spcPct val="115000"/>
              </a:lnSpc>
              <a:spcBef>
                <a:spcPts val="0"/>
              </a:spcBef>
              <a:spcAft>
                <a:spcPts val="0"/>
              </a:spcAft>
              <a:buClr>
                <a:srgbClr val="000000"/>
              </a:buClr>
              <a:buSzPts val="2000"/>
              <a:buFont typeface="Helvetica Neue"/>
              <a:buChar char="○"/>
              <a:defRPr sz="2000" b="0" i="0" u="none" strike="noStrike" cap="none">
                <a:solidFill>
                  <a:srgbClr val="000000"/>
                </a:solidFill>
                <a:latin typeface="Helvetica Neue"/>
                <a:ea typeface="Helvetica Neue"/>
                <a:cs typeface="Helvetica Neue"/>
                <a:sym typeface="Helvetica Neue"/>
              </a:defRPr>
            </a:lvl2pPr>
            <a:lvl3pPr marL="1371600" marR="0" lvl="2" indent="-355600" algn="l" rtl="0">
              <a:lnSpc>
                <a:spcPct val="115000"/>
              </a:lnSpc>
              <a:spcBef>
                <a:spcPts val="0"/>
              </a:spcBef>
              <a:spcAft>
                <a:spcPts val="0"/>
              </a:spcAft>
              <a:buClr>
                <a:srgbClr val="000000"/>
              </a:buClr>
              <a:buSzPts val="2000"/>
              <a:buFont typeface="Helvetica Neue"/>
              <a:buChar char="■"/>
              <a:defRPr sz="2000" b="0" i="0" u="none" strike="noStrike" cap="none">
                <a:solidFill>
                  <a:srgbClr val="000000"/>
                </a:solidFill>
                <a:latin typeface="Helvetica Neue"/>
                <a:ea typeface="Helvetica Neue"/>
                <a:cs typeface="Helvetica Neue"/>
                <a:sym typeface="Helvetica Neue"/>
              </a:defRPr>
            </a:lvl3pPr>
            <a:lvl4pPr marL="1828800" marR="0" lvl="3" indent="-355600" algn="l" rtl="0">
              <a:lnSpc>
                <a:spcPct val="115000"/>
              </a:lnSpc>
              <a:spcBef>
                <a:spcPts val="0"/>
              </a:spcBef>
              <a:spcAft>
                <a:spcPts val="0"/>
              </a:spcAft>
              <a:buClr>
                <a:srgbClr val="000000"/>
              </a:buClr>
              <a:buSzPts val="2000"/>
              <a:buFont typeface="Helvetica Neue"/>
              <a:buChar char="●"/>
              <a:defRPr sz="2000" b="0" i="0" u="none" strike="noStrike" cap="none">
                <a:solidFill>
                  <a:srgbClr val="000000"/>
                </a:solidFill>
                <a:latin typeface="Helvetica Neue"/>
                <a:ea typeface="Helvetica Neue"/>
                <a:cs typeface="Helvetica Neue"/>
                <a:sym typeface="Helvetica Neue"/>
              </a:defRPr>
            </a:lvl4pPr>
            <a:lvl5pPr marL="2286000" marR="0" lvl="4" indent="-355600" algn="l" rtl="0">
              <a:lnSpc>
                <a:spcPct val="115000"/>
              </a:lnSpc>
              <a:spcBef>
                <a:spcPts val="0"/>
              </a:spcBef>
              <a:spcAft>
                <a:spcPts val="0"/>
              </a:spcAft>
              <a:buClr>
                <a:srgbClr val="000000"/>
              </a:buClr>
              <a:buSzPts val="2000"/>
              <a:buFont typeface="Helvetica Neue"/>
              <a:buChar char="○"/>
              <a:defRPr sz="2000" b="0" i="0" u="none" strike="noStrike" cap="none">
                <a:solidFill>
                  <a:srgbClr val="000000"/>
                </a:solidFill>
                <a:latin typeface="Helvetica Neue"/>
                <a:ea typeface="Helvetica Neue"/>
                <a:cs typeface="Helvetica Neue"/>
                <a:sym typeface="Helvetica Neue"/>
              </a:defRPr>
            </a:lvl5pPr>
            <a:lvl6pPr marL="2743200" marR="0" lvl="5" indent="-355600" algn="l" rtl="0">
              <a:lnSpc>
                <a:spcPct val="115000"/>
              </a:lnSpc>
              <a:spcBef>
                <a:spcPts val="0"/>
              </a:spcBef>
              <a:spcAft>
                <a:spcPts val="0"/>
              </a:spcAft>
              <a:buClr>
                <a:srgbClr val="000000"/>
              </a:buClr>
              <a:buSzPts val="2000"/>
              <a:buFont typeface="Helvetica Neue"/>
              <a:buChar char="■"/>
              <a:defRPr sz="2000" b="0" i="0" u="none" strike="noStrike" cap="none">
                <a:solidFill>
                  <a:srgbClr val="000000"/>
                </a:solidFill>
                <a:latin typeface="Helvetica Neue"/>
                <a:ea typeface="Helvetica Neue"/>
                <a:cs typeface="Helvetica Neue"/>
                <a:sym typeface="Helvetica Neue"/>
              </a:defRPr>
            </a:lvl6pPr>
            <a:lvl7pPr marL="3200400" marR="0" lvl="6" indent="-355600" algn="l" rtl="0">
              <a:lnSpc>
                <a:spcPct val="115000"/>
              </a:lnSpc>
              <a:spcBef>
                <a:spcPts val="0"/>
              </a:spcBef>
              <a:spcAft>
                <a:spcPts val="0"/>
              </a:spcAft>
              <a:buClr>
                <a:srgbClr val="000000"/>
              </a:buClr>
              <a:buSzPts val="2000"/>
              <a:buFont typeface="Helvetica Neue"/>
              <a:buChar char="●"/>
              <a:defRPr sz="2000" b="0" i="0" u="none" strike="noStrike" cap="none">
                <a:solidFill>
                  <a:srgbClr val="000000"/>
                </a:solidFill>
                <a:latin typeface="Helvetica Neue"/>
                <a:ea typeface="Helvetica Neue"/>
                <a:cs typeface="Helvetica Neue"/>
                <a:sym typeface="Helvetica Neue"/>
              </a:defRPr>
            </a:lvl7pPr>
            <a:lvl8pPr marL="3657600" marR="0" lvl="7" indent="-355600" algn="l" rtl="0">
              <a:lnSpc>
                <a:spcPct val="115000"/>
              </a:lnSpc>
              <a:spcBef>
                <a:spcPts val="0"/>
              </a:spcBef>
              <a:spcAft>
                <a:spcPts val="0"/>
              </a:spcAft>
              <a:buClr>
                <a:srgbClr val="000000"/>
              </a:buClr>
              <a:buSzPts val="2000"/>
              <a:buFont typeface="Helvetica Neue"/>
              <a:buChar char="○"/>
              <a:defRPr sz="2000" b="0" i="0" u="none" strike="noStrike" cap="none">
                <a:solidFill>
                  <a:srgbClr val="000000"/>
                </a:solidFill>
                <a:latin typeface="Helvetica Neue"/>
                <a:ea typeface="Helvetica Neue"/>
                <a:cs typeface="Helvetica Neue"/>
                <a:sym typeface="Helvetica Neue"/>
              </a:defRPr>
            </a:lvl8pPr>
            <a:lvl9pPr marL="4114800" marR="0" lvl="8" indent="-355600" algn="l" rtl="0">
              <a:lnSpc>
                <a:spcPct val="115000"/>
              </a:lnSpc>
              <a:spcBef>
                <a:spcPts val="0"/>
              </a:spcBef>
              <a:spcAft>
                <a:spcPts val="0"/>
              </a:spcAft>
              <a:buClr>
                <a:srgbClr val="000000"/>
              </a:buClr>
              <a:buSzPts val="2000"/>
              <a:buFont typeface="Helvetica Neue"/>
              <a:buChar char="■"/>
              <a:defRPr sz="2000" b="0" i="0" u="none" strike="noStrike" cap="none">
                <a:solidFill>
                  <a:srgbClr val="000000"/>
                </a:solidFill>
                <a:latin typeface="Helvetica Neue"/>
                <a:ea typeface="Helvetica Neue"/>
                <a:cs typeface="Helvetica Neue"/>
                <a:sym typeface="Helvetica Neue"/>
              </a:defRPr>
            </a:lvl9pPr>
          </a:lstStyle>
          <a:p>
            <a:endParaRPr/>
          </a:p>
        </p:txBody>
      </p:sp>
      <p:sp>
        <p:nvSpPr>
          <p:cNvPr id="176" name="Google Shape;176;p34"/>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lvl1pPr marL="0" marR="0" lvl="0"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r"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
              <a:t>‹#›</a:t>
            </a:fld>
            <a:endParaRPr/>
          </a:p>
        </p:txBody>
      </p:sp>
      <p:cxnSp>
        <p:nvCxnSpPr>
          <p:cNvPr id="177" name="Google Shape;177;p34"/>
          <p:cNvCxnSpPr/>
          <p:nvPr/>
        </p:nvCxnSpPr>
        <p:spPr>
          <a:xfrm>
            <a:off x="475909" y="469520"/>
            <a:ext cx="8192100" cy="0"/>
          </a:xfrm>
          <a:prstGeom prst="straightConnector1">
            <a:avLst/>
          </a:prstGeom>
          <a:noFill/>
          <a:ln w="19050" cap="flat" cmpd="sng">
            <a:solidFill>
              <a:srgbClr val="000000"/>
            </a:solidFill>
            <a:prstDash val="solid"/>
            <a:round/>
            <a:headEnd type="none" w="sm" len="sm"/>
            <a:tailEnd type="none" w="sm" len="sm"/>
          </a:ln>
        </p:spPr>
      </p:cxnSp>
      <p:sp>
        <p:nvSpPr>
          <p:cNvPr id="178" name="Google Shape;178;p34"/>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lvl1pPr marL="0" marR="0" lvl="0"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1pPr>
            <a:lvl2pPr marL="0" marR="0" lvl="1"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2pPr>
            <a:lvl3pPr marL="0" marR="0" lvl="2"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3pPr>
            <a:lvl4pPr marL="0" marR="0" lvl="3"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4pPr>
            <a:lvl5pPr marL="0" marR="0" lvl="4"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5pPr>
            <a:lvl6pPr marL="0" marR="0" lvl="5"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6pPr>
            <a:lvl7pPr marL="0" marR="0" lvl="6"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7pPr>
            <a:lvl8pPr marL="0" marR="0" lvl="7"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8pPr>
            <a:lvl9pPr marL="0" marR="0" lvl="8" indent="0" algn="l" rtl="0">
              <a:lnSpc>
                <a:spcPct val="100000"/>
              </a:lnSpc>
              <a:spcBef>
                <a:spcPts val="0"/>
              </a:spcBef>
              <a:spcAft>
                <a:spcPts val="0"/>
              </a:spcAft>
              <a:buClr>
                <a:srgbClr val="000000"/>
              </a:buClr>
              <a:buSzPts val="1000"/>
              <a:buFont typeface="Arial"/>
              <a:buNone/>
              <a:defRPr sz="1000" b="1" i="0" u="none" strike="noStrike" cap="none">
                <a:solidFill>
                  <a:schemeClr val="dk1"/>
                </a:solidFill>
                <a:latin typeface="Helvetica Neue"/>
                <a:ea typeface="Helvetica Neue"/>
                <a:cs typeface="Helvetica Neue"/>
                <a:sym typeface="Helvetica Neue"/>
              </a:defRPr>
            </a:lvl9pPr>
          </a:lstStyle>
          <a:p>
            <a:pPr marL="0" lvl="0" indent="0" algn="l" rtl="0">
              <a:spcBef>
                <a:spcPts val="0"/>
              </a:spcBef>
              <a:spcAft>
                <a:spcPts val="0"/>
              </a:spcAft>
              <a:buNone/>
            </a:pPr>
            <a:r>
              <a:rPr lang="en" dirty="0"/>
              <a:t>Griffin Hurt - CS 0449</a:t>
            </a:r>
            <a:endParaRPr dirty="0"/>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17.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hyperlink" Target="https://cs0449.gitlab.io/sp2023/labs/02/pointerlab-handout.zip" TargetMode="External"/><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17.xml"/><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2D590-6864-A18C-4055-5171ABBDEB81}"/>
              </a:ext>
            </a:extLst>
          </p:cNvPr>
          <p:cNvSpPr>
            <a:spLocks noGrp="1"/>
          </p:cNvSpPr>
          <p:nvPr>
            <p:ph type="ctrTitle"/>
          </p:nvPr>
        </p:nvSpPr>
        <p:spPr/>
        <p:txBody>
          <a:bodyPr/>
          <a:lstStyle/>
          <a:p>
            <a:r>
              <a:rPr lang="en-US" sz="1800" b="1" dirty="0">
                <a:solidFill>
                  <a:schemeClr val="tx1"/>
                </a:solidFill>
                <a:latin typeface="Open Sans" panose="020B0606030504020204" pitchFamily="34" charset="0"/>
                <a:ea typeface="Open Sans" panose="020B0606030504020204" pitchFamily="34" charset="0"/>
                <a:cs typeface="Open Sans" panose="020B0606030504020204" pitchFamily="34" charset="0"/>
              </a:rPr>
              <a:t>Recitation 3: Pointers</a:t>
            </a:r>
          </a:p>
        </p:txBody>
      </p:sp>
      <p:sp>
        <p:nvSpPr>
          <p:cNvPr id="3" name="Subtitle 2">
            <a:extLst>
              <a:ext uri="{FF2B5EF4-FFF2-40B4-BE49-F238E27FC236}">
                <a16:creationId xmlns:a16="http://schemas.microsoft.com/office/drawing/2014/main" id="{1CFC2170-70A5-F8DF-7E7F-A31CCC716A32}"/>
              </a:ext>
            </a:extLst>
          </p:cNvPr>
          <p:cNvSpPr>
            <a:spLocks noGrp="1"/>
          </p:cNvSpPr>
          <p:nvPr>
            <p:ph type="subTitle" idx="1"/>
          </p:nvPr>
        </p:nvSpPr>
        <p:spPr>
          <a:xfrm>
            <a:off x="3936077" y="2159773"/>
            <a:ext cx="3854485" cy="2443758"/>
          </a:xfrm>
        </p:spPr>
        <p:txBody>
          <a:bodyPr>
            <a:normAutofit/>
          </a:bodyPr>
          <a:lstStyle/>
          <a:p>
            <a:pPr>
              <a:buFont typeface="Wingdings" panose="05000000000000000000" pitchFamily="2" charset="2"/>
              <a:buChar char="Ø"/>
            </a:pPr>
            <a:r>
              <a:rPr lang="en-US" sz="1227" dirty="0"/>
              <a:t>Course News</a:t>
            </a:r>
          </a:p>
          <a:p>
            <a:pPr>
              <a:buFont typeface="Wingdings" panose="05000000000000000000" pitchFamily="2" charset="2"/>
              <a:buChar char="Ø"/>
            </a:pPr>
            <a:r>
              <a:rPr lang="en-US" sz="1227" dirty="0"/>
              <a:t>Pointers</a:t>
            </a:r>
          </a:p>
          <a:p>
            <a:pPr>
              <a:buFont typeface="Wingdings" panose="05000000000000000000" pitchFamily="2" charset="2"/>
              <a:buChar char="Ø"/>
            </a:pPr>
            <a:r>
              <a:rPr lang="en-US" sz="1227" dirty="0"/>
              <a:t>Quiz (for completion)</a:t>
            </a:r>
          </a:p>
          <a:p>
            <a:pPr>
              <a:buFont typeface="Wingdings" panose="05000000000000000000" pitchFamily="2" charset="2"/>
              <a:buChar char="Ø"/>
            </a:pPr>
            <a:r>
              <a:rPr lang="en-US" sz="1227" dirty="0"/>
              <a:t>Lab 2: Pointer Lab: Looking at Pointers!</a:t>
            </a:r>
          </a:p>
          <a:p>
            <a:pPr>
              <a:buFont typeface="Wingdings" panose="05000000000000000000" pitchFamily="2" charset="2"/>
              <a:buChar char="Ø"/>
            </a:pPr>
            <a:endParaRPr lang="en-US" sz="1227" dirty="0"/>
          </a:p>
        </p:txBody>
      </p:sp>
      <p:sp>
        <p:nvSpPr>
          <p:cNvPr id="4" name="Subtitle 3">
            <a:extLst>
              <a:ext uri="{FF2B5EF4-FFF2-40B4-BE49-F238E27FC236}">
                <a16:creationId xmlns:a16="http://schemas.microsoft.com/office/drawing/2014/main" id="{92B735E3-67EB-F208-DD1C-11495A0088D8}"/>
              </a:ext>
            </a:extLst>
          </p:cNvPr>
          <p:cNvSpPr>
            <a:spLocks noGrp="1"/>
          </p:cNvSpPr>
          <p:nvPr>
            <p:ph type="subTitle" idx="2"/>
          </p:nvPr>
        </p:nvSpPr>
        <p:spPr>
          <a:xfrm>
            <a:off x="636104" y="-4027"/>
            <a:ext cx="4999265" cy="572906"/>
          </a:xfrm>
        </p:spPr>
        <p:txBody>
          <a:bodyPr anchor="ctr">
            <a:noAutofit/>
          </a:bodyPr>
          <a:lstStyle/>
          <a:p>
            <a:pPr marL="0" indent="0">
              <a:spcBef>
                <a:spcPct val="0"/>
              </a:spcBef>
            </a:pPr>
            <a:r>
              <a:rPr lang="en-US" sz="2025" dirty="0">
                <a:solidFill>
                  <a:schemeClr val="bg1"/>
                </a:solidFill>
                <a:latin typeface="EB Garamond" panose="00000500000000000000" pitchFamily="2" charset="0"/>
                <a:ea typeface="EB Garamond" panose="00000500000000000000" pitchFamily="2" charset="0"/>
                <a:cs typeface="Open Sans Bold" panose="020B0806030504020204" pitchFamily="34" charset="0"/>
              </a:rPr>
              <a:t>CS 0449: Introduction to Systems Software</a:t>
            </a:r>
          </a:p>
        </p:txBody>
      </p:sp>
      <p:sp>
        <p:nvSpPr>
          <p:cNvPr id="6" name="Content Placeholder 5">
            <a:extLst>
              <a:ext uri="{FF2B5EF4-FFF2-40B4-BE49-F238E27FC236}">
                <a16:creationId xmlns:a16="http://schemas.microsoft.com/office/drawing/2014/main" id="{54C9C879-6444-35C5-2726-CB2493ED7764}"/>
              </a:ext>
            </a:extLst>
          </p:cNvPr>
          <p:cNvSpPr>
            <a:spLocks noGrp="1"/>
          </p:cNvSpPr>
          <p:nvPr>
            <p:ph sz="quarter" idx="10"/>
          </p:nvPr>
        </p:nvSpPr>
        <p:spPr/>
        <p:txBody>
          <a:bodyPr anchor="ctr">
            <a:normAutofit fontScale="77500" lnSpcReduction="20000"/>
          </a:bodyPr>
          <a:lstStyle/>
          <a:p>
            <a:pPr marL="57150" indent="0">
              <a:buNone/>
            </a:pPr>
            <a:r>
              <a:rPr lang="en-US" sz="2550" dirty="0"/>
              <a:t>Griffin Hurt</a:t>
            </a:r>
            <a:endParaRPr lang="en-US" dirty="0"/>
          </a:p>
        </p:txBody>
      </p:sp>
      <p:sp>
        <p:nvSpPr>
          <p:cNvPr id="7" name="Content Placeholder 6">
            <a:extLst>
              <a:ext uri="{FF2B5EF4-FFF2-40B4-BE49-F238E27FC236}">
                <a16:creationId xmlns:a16="http://schemas.microsoft.com/office/drawing/2014/main" id="{704F3798-62BA-095A-C88E-900CE33E9318}"/>
              </a:ext>
            </a:extLst>
          </p:cNvPr>
          <p:cNvSpPr>
            <a:spLocks noGrp="1"/>
          </p:cNvSpPr>
          <p:nvPr>
            <p:ph sz="quarter" idx="11"/>
          </p:nvPr>
        </p:nvSpPr>
        <p:spPr/>
        <p:txBody>
          <a:bodyPr>
            <a:normAutofit fontScale="92500"/>
          </a:bodyPr>
          <a:lstStyle/>
          <a:p>
            <a:pPr algn="r">
              <a:lnSpc>
                <a:spcPct val="120000"/>
              </a:lnSpc>
            </a:pPr>
            <a:r>
              <a:rPr lang="en-US" sz="1650" b="1" dirty="0">
                <a:latin typeface="Open Sans" panose="020B0606030504020204" pitchFamily="34" charset="0"/>
                <a:ea typeface="Open Sans" panose="020B0606030504020204" pitchFamily="34" charset="0"/>
                <a:cs typeface="Open Sans" panose="020B0606030504020204" pitchFamily="34" charset="0"/>
              </a:rPr>
              <a:t>Griffin Hurt</a:t>
            </a:r>
          </a:p>
          <a:p>
            <a:pPr>
              <a:lnSpc>
                <a:spcPct val="120000"/>
              </a:lnSpc>
            </a:pPr>
            <a:r>
              <a:rPr lang="en-US" b="0" dirty="0">
                <a:latin typeface="Open Sans" panose="020B0606030504020204" pitchFamily="34" charset="0"/>
                <a:ea typeface="Open Sans" panose="020B0606030504020204" pitchFamily="34" charset="0"/>
                <a:cs typeface="Open Sans" panose="020B0606030504020204" pitchFamily="34" charset="0"/>
              </a:rPr>
              <a:t>Undergraduate Teaching </a:t>
            </a:r>
            <a:r>
              <a:rPr lang="en-US" dirty="0">
                <a:latin typeface="Open Sans" panose="020B0606030504020204" pitchFamily="34" charset="0"/>
                <a:ea typeface="Open Sans" panose="020B0606030504020204" pitchFamily="34" charset="0"/>
                <a:cs typeface="Open Sans" panose="020B0606030504020204" pitchFamily="34" charset="0"/>
              </a:rPr>
              <a:t>Fellow</a:t>
            </a:r>
            <a:endParaRPr lang="en-US" b="0" dirty="0">
              <a:latin typeface="Open Sans" panose="020B0606030504020204" pitchFamily="34" charset="0"/>
              <a:ea typeface="Open Sans" panose="020B0606030504020204" pitchFamily="34" charset="0"/>
              <a:cs typeface="Open Sans" panose="020B0606030504020204" pitchFamily="34" charset="0"/>
            </a:endParaRPr>
          </a:p>
          <a:p>
            <a:pPr>
              <a:lnSpc>
                <a:spcPct val="120000"/>
              </a:lnSpc>
            </a:pPr>
            <a:r>
              <a:rPr lang="en-US" sz="1050" dirty="0" err="1">
                <a:solidFill>
                  <a:schemeClr val="accent1"/>
                </a:solidFill>
                <a:latin typeface="Consolas" panose="020B0609020204030204" pitchFamily="49" charset="0"/>
                <a:cs typeface="Consolas" panose="020B0609020204030204" pitchFamily="49" charset="0"/>
              </a:rPr>
              <a:t>griffhurt@pitt.edu</a:t>
            </a:r>
            <a:endParaRPr lang="en-US" sz="1050" dirty="0">
              <a:solidFill>
                <a:schemeClr val="accent1"/>
              </a:solidFill>
              <a:latin typeface="Consolas" panose="020B0609020204030204" pitchFamily="49" charset="0"/>
              <a:cs typeface="Consolas" panose="020B0609020204030204" pitchFamily="49" charset="0"/>
            </a:endParaRPr>
          </a:p>
          <a:p>
            <a:r>
              <a:rPr lang="en-US" sz="1050" dirty="0">
                <a:solidFill>
                  <a:schemeClr val="accent1"/>
                </a:solidFill>
                <a:latin typeface="Consolas" panose="020B0609020204030204" pitchFamily="49" charset="0"/>
                <a:cs typeface="Consolas" panose="020B0609020204030204" pitchFamily="49" charset="0"/>
              </a:rPr>
              <a:t>https://</a:t>
            </a:r>
            <a:r>
              <a:rPr lang="en-US" sz="1050" dirty="0" err="1">
                <a:solidFill>
                  <a:schemeClr val="accent1"/>
                </a:solidFill>
                <a:latin typeface="Consolas" panose="020B0609020204030204" pitchFamily="49" charset="0"/>
                <a:cs typeface="Consolas" panose="020B0609020204030204" pitchFamily="49" charset="0"/>
              </a:rPr>
              <a:t>griffinhurt.com</a:t>
            </a:r>
            <a:endParaRPr lang="en-US" sz="1050" dirty="0">
              <a:solidFill>
                <a:schemeClr val="accent1"/>
              </a:solidFill>
              <a:latin typeface="Consolas" panose="020B0609020204030204" pitchFamily="49" charset="0"/>
              <a:cs typeface="Consolas" panose="020B0609020204030204" pitchFamily="49" charset="0"/>
            </a:endParaRPr>
          </a:p>
          <a:p>
            <a:pPr algn="r"/>
            <a:endParaRPr lang="en-US" sz="1500" dirty="0">
              <a:latin typeface="Consolas" panose="020B0609020204030204" pitchFamily="49" charset="0"/>
              <a:cs typeface="Consolas" panose="020B0609020204030204" pitchFamily="49" charset="0"/>
            </a:endParaRPr>
          </a:p>
          <a:p>
            <a:r>
              <a:rPr lang="en-US" sz="1125" dirty="0">
                <a:latin typeface="Open Sans" panose="020B0606030504020204" pitchFamily="34" charset="0"/>
                <a:ea typeface="Open Sans" panose="020B0606030504020204" pitchFamily="34" charset="0"/>
                <a:cs typeface="Open Sans" panose="020B0606030504020204" pitchFamily="34" charset="0"/>
              </a:rPr>
              <a:t>Spring 2024, Term 2244</a:t>
            </a:r>
          </a:p>
          <a:p>
            <a:r>
              <a:rPr lang="en-US" sz="1125" dirty="0">
                <a:latin typeface="Open Sans" panose="020B0606030504020204" pitchFamily="34" charset="0"/>
                <a:ea typeface="Open Sans" panose="020B0606030504020204" pitchFamily="34" charset="0"/>
                <a:cs typeface="Open Sans" panose="020B0606030504020204" pitchFamily="34" charset="0"/>
              </a:rPr>
              <a:t>Friday 2 PM Recitation</a:t>
            </a:r>
          </a:p>
          <a:p>
            <a:r>
              <a:rPr lang="en-US" sz="1125" dirty="0">
                <a:latin typeface="Open Sans" panose="020B0606030504020204" pitchFamily="34" charset="0"/>
                <a:ea typeface="Open Sans" panose="020B0606030504020204" pitchFamily="34" charset="0"/>
                <a:cs typeface="Open Sans" panose="020B0606030504020204" pitchFamily="34" charset="0"/>
              </a:rPr>
              <a:t>Feb 2</a:t>
            </a:r>
            <a:r>
              <a:rPr lang="en-US" sz="1125" baseline="30000" dirty="0">
                <a:latin typeface="Open Sans" panose="020B0606030504020204" pitchFamily="34" charset="0"/>
                <a:ea typeface="Open Sans" panose="020B0606030504020204" pitchFamily="34" charset="0"/>
                <a:cs typeface="Open Sans" panose="020B0606030504020204" pitchFamily="34" charset="0"/>
              </a:rPr>
              <a:t>nd</a:t>
            </a:r>
            <a:r>
              <a:rPr lang="en-US" sz="1125" dirty="0">
                <a:latin typeface="Open Sans" panose="020B0606030504020204" pitchFamily="34" charset="0"/>
                <a:ea typeface="Open Sans" panose="020B0606030504020204" pitchFamily="34" charset="0"/>
                <a:cs typeface="Open Sans" panose="020B0606030504020204" pitchFamily="34" charset="0"/>
              </a:rPr>
              <a:t>, 2024</a:t>
            </a:r>
          </a:p>
          <a:p>
            <a:endParaRPr lang="en-US" sz="1125" dirty="0">
              <a:latin typeface="Open Sans" panose="020B0606030504020204" pitchFamily="34" charset="0"/>
              <a:ea typeface="Open Sans" panose="020B0606030504020204" pitchFamily="34" charset="0"/>
              <a:cs typeface="Open Sans" panose="020B0606030504020204" pitchFamily="34" charset="0"/>
            </a:endParaRPr>
          </a:p>
          <a:p>
            <a:r>
              <a:rPr lang="en-US" sz="1125" dirty="0">
                <a:latin typeface="Open Sans" panose="020B0606030504020204" pitchFamily="34" charset="0"/>
                <a:ea typeface="Open Sans" panose="020B0606030504020204" pitchFamily="34" charset="0"/>
                <a:cs typeface="Open Sans" panose="020B0606030504020204" pitchFamily="34" charset="0"/>
              </a:rPr>
              <a:t>Slides adapted from </a:t>
            </a:r>
          </a:p>
          <a:p>
            <a:r>
              <a:rPr lang="en-US" sz="1125" dirty="0" err="1">
                <a:latin typeface="Open Sans" panose="020B0606030504020204" pitchFamily="34" charset="0"/>
                <a:ea typeface="Open Sans" panose="020B0606030504020204" pitchFamily="34" charset="0"/>
                <a:cs typeface="Open Sans" panose="020B0606030504020204" pitchFamily="34" charset="0"/>
              </a:rPr>
              <a:t>Shinwoo</a:t>
            </a:r>
            <a:r>
              <a:rPr lang="en-US" sz="1125" dirty="0">
                <a:latin typeface="Open Sans" panose="020B0606030504020204" pitchFamily="34" charset="0"/>
                <a:ea typeface="Open Sans" panose="020B0606030504020204" pitchFamily="34" charset="0"/>
                <a:cs typeface="Open Sans" panose="020B0606030504020204" pitchFamily="34" charset="0"/>
              </a:rPr>
              <a:t> Kim, Martha Dixon, and Vinicius Petrucci</a:t>
            </a:r>
          </a:p>
          <a:p>
            <a:endParaRPr lang="en-US" sz="1125" dirty="0">
              <a:latin typeface="Open Sans" panose="020B0606030504020204" pitchFamily="34" charset="0"/>
              <a:ea typeface="Open Sans" panose="020B0606030504020204" pitchFamily="34" charset="0"/>
              <a:cs typeface="Open Sans" panose="020B0606030504020204" pitchFamily="34" charset="0"/>
            </a:endParaRPr>
          </a:p>
          <a:p>
            <a:r>
              <a:rPr lang="en-US" sz="1125" dirty="0">
                <a:latin typeface="Open Sans" panose="020B0606030504020204" pitchFamily="34" charset="0"/>
                <a:ea typeface="Open Sans" panose="020B0606030504020204" pitchFamily="34" charset="0"/>
                <a:cs typeface="Open Sans" panose="020B0606030504020204" pitchFamily="34" charset="0"/>
              </a:rPr>
              <a:t>Department of Computer Science</a:t>
            </a:r>
          </a:p>
          <a:p>
            <a:r>
              <a:rPr lang="en-US" sz="1125" dirty="0">
                <a:latin typeface="Open Sans" panose="020B0606030504020204" pitchFamily="34" charset="0"/>
                <a:ea typeface="Open Sans" panose="020B0606030504020204" pitchFamily="34" charset="0"/>
                <a:cs typeface="Open Sans" panose="020B0606030504020204" pitchFamily="34" charset="0"/>
              </a:rPr>
              <a:t>School of Computing &amp; Information</a:t>
            </a:r>
          </a:p>
          <a:p>
            <a:r>
              <a:rPr lang="en-US" sz="1125" dirty="0">
                <a:latin typeface="Open Sans" panose="020B0606030504020204" pitchFamily="34" charset="0"/>
                <a:ea typeface="Open Sans" panose="020B0606030504020204" pitchFamily="34" charset="0"/>
                <a:cs typeface="Open Sans" panose="020B0606030504020204" pitchFamily="34" charset="0"/>
              </a:rPr>
              <a:t>University of Pittsburgh</a:t>
            </a:r>
          </a:p>
        </p:txBody>
      </p:sp>
    </p:spTree>
    <p:extLst>
      <p:ext uri="{BB962C8B-B14F-4D97-AF65-F5344CB8AC3E}">
        <p14:creationId xmlns:p14="http://schemas.microsoft.com/office/powerpoint/2010/main" val="3641756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61"/>
          <p:cNvSpPr txBox="1">
            <a:spLocks noGrp="1"/>
          </p:cNvSpPr>
          <p:nvPr>
            <p:ph type="title"/>
          </p:nvPr>
        </p:nvSpPr>
        <p:spPr>
          <a:xfrm>
            <a:off x="475886" y="50426"/>
            <a:ext cx="8192100" cy="4632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2800"/>
              <a:buFont typeface="Quattrocento Sans"/>
              <a:buNone/>
            </a:pPr>
            <a:r>
              <a:rPr lang="en" sz="2600"/>
              <a:t>The value-at (or "dereference") operator</a:t>
            </a:r>
            <a:endParaRPr sz="2600"/>
          </a:p>
        </p:txBody>
      </p:sp>
      <p:sp>
        <p:nvSpPr>
          <p:cNvPr id="388" name="Google Shape;388;p61"/>
          <p:cNvSpPr txBox="1">
            <a:spLocks noGrp="1"/>
          </p:cNvSpPr>
          <p:nvPr>
            <p:ph type="body" idx="1"/>
          </p:nvPr>
        </p:nvSpPr>
        <p:spPr>
          <a:xfrm>
            <a:off x="475886" y="596531"/>
            <a:ext cx="8192100" cy="3972300"/>
          </a:xfrm>
          <a:prstGeom prst="rect">
            <a:avLst/>
          </a:prstGeom>
          <a:noFill/>
          <a:ln>
            <a:noFill/>
          </a:ln>
        </p:spPr>
        <p:txBody>
          <a:bodyPr spcFirstLastPara="1" wrap="square" lIns="91425" tIns="45700" rIns="91425" bIns="45700" anchor="t" anchorCtr="0">
            <a:normAutofit/>
          </a:bodyPr>
          <a:lstStyle/>
          <a:p>
            <a:pPr marL="257175" lvl="0" indent="-257175" algn="l" rtl="0">
              <a:lnSpc>
                <a:spcPct val="115000"/>
              </a:lnSpc>
              <a:spcBef>
                <a:spcPts val="0"/>
              </a:spcBef>
              <a:spcAft>
                <a:spcPts val="0"/>
              </a:spcAft>
              <a:buClr>
                <a:schemeClr val="dk1"/>
              </a:buClr>
              <a:buSzPts val="2200"/>
              <a:buFont typeface="Trebuchet MS"/>
              <a:buChar char="●"/>
            </a:pPr>
            <a:r>
              <a:rPr lang="en" b="1"/>
              <a:t>*</a:t>
            </a:r>
            <a:r>
              <a:rPr lang="en"/>
              <a:t> is the </a:t>
            </a:r>
            <a:r>
              <a:rPr lang="en" b="1"/>
              <a:t>value-at operator</a:t>
            </a:r>
            <a:endParaRPr b="1"/>
          </a:p>
          <a:p>
            <a:pPr marL="515780" lvl="1" indent="-257174" algn="l" rtl="0">
              <a:lnSpc>
                <a:spcPct val="115000"/>
              </a:lnSpc>
              <a:spcBef>
                <a:spcPts val="0"/>
              </a:spcBef>
              <a:spcAft>
                <a:spcPts val="0"/>
              </a:spcAft>
              <a:buClr>
                <a:schemeClr val="dk1"/>
              </a:buClr>
              <a:buSzPts val="2200"/>
              <a:buChar char="○"/>
            </a:pPr>
            <a:r>
              <a:rPr lang="en"/>
              <a:t>it </a:t>
            </a:r>
            <a:r>
              <a:rPr lang="en" b="1"/>
              <a:t>dereferences </a:t>
            </a:r>
            <a:r>
              <a:rPr lang="en"/>
              <a:t>a pointer</a:t>
            </a:r>
            <a:endParaRPr/>
          </a:p>
          <a:p>
            <a:pPr marL="515780" lvl="1" indent="-257174" algn="l" rtl="0">
              <a:lnSpc>
                <a:spcPct val="115000"/>
              </a:lnSpc>
              <a:spcBef>
                <a:spcPts val="0"/>
              </a:spcBef>
              <a:spcAft>
                <a:spcPts val="0"/>
              </a:spcAft>
              <a:buClr>
                <a:schemeClr val="dk1"/>
              </a:buClr>
              <a:buSzPts val="2200"/>
              <a:buChar char="○"/>
            </a:pPr>
            <a:r>
              <a:rPr lang="en"/>
              <a:t>that is, it </a:t>
            </a:r>
            <a:r>
              <a:rPr lang="en" b="1"/>
              <a:t>accesses the memory</a:t>
            </a:r>
            <a:r>
              <a:rPr lang="en"/>
              <a:t> that a pointer points to</a:t>
            </a:r>
            <a:endParaRPr/>
          </a:p>
          <a:p>
            <a:pPr marL="257175" lvl="0" indent="-257175" algn="l" rtl="0">
              <a:lnSpc>
                <a:spcPct val="115000"/>
              </a:lnSpc>
              <a:spcBef>
                <a:spcPts val="0"/>
              </a:spcBef>
              <a:spcAft>
                <a:spcPts val="0"/>
              </a:spcAft>
              <a:buClr>
                <a:schemeClr val="dk1"/>
              </a:buClr>
              <a:buSzPts val="2200"/>
              <a:buFont typeface="Trebuchet MS"/>
              <a:buChar char="●"/>
            </a:pPr>
            <a:r>
              <a:rPr lang="en"/>
              <a:t>it's the inverse of &amp;</a:t>
            </a:r>
            <a:endParaRPr/>
          </a:p>
          <a:p>
            <a:pPr marL="515780" lvl="1" indent="-257174" algn="l" rtl="0">
              <a:lnSpc>
                <a:spcPct val="115000"/>
              </a:lnSpc>
              <a:spcBef>
                <a:spcPts val="0"/>
              </a:spcBef>
              <a:spcAft>
                <a:spcPts val="1200"/>
              </a:spcAft>
              <a:buClr>
                <a:schemeClr val="dk1"/>
              </a:buClr>
              <a:buSzPts val="2200"/>
              <a:buChar char="○"/>
            </a:pPr>
            <a:r>
              <a:rPr lang="en"/>
              <a:t>every time you use it, you </a:t>
            </a:r>
            <a:r>
              <a:rPr lang="en" i="1"/>
              <a:t>remove </a:t>
            </a:r>
            <a:r>
              <a:rPr lang="en"/>
              <a:t>a star </a:t>
            </a:r>
            <a:r>
              <a:rPr lang="en" sz="1100">
                <a:solidFill>
                  <a:srgbClr val="000000"/>
                </a:solidFill>
              </a:rPr>
              <a:t>again, this feels backwards?</a:t>
            </a:r>
            <a:endParaRPr/>
          </a:p>
        </p:txBody>
      </p:sp>
      <p:sp>
        <p:nvSpPr>
          <p:cNvPr id="389" name="Google Shape;389;p61"/>
          <p:cNvSpPr txBox="1">
            <a:spLocks noGrp="1"/>
          </p:cNvSpPr>
          <p:nvPr>
            <p:ph type="sldNum" idx="12"/>
          </p:nvPr>
        </p:nvSpPr>
        <p:spPr>
          <a:xfrm>
            <a:off x="8595276" y="4749809"/>
            <a:ext cx="548700" cy="393600"/>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n" sz="1000">
                <a:solidFill>
                  <a:schemeClr val="dk1"/>
                </a:solidFill>
                <a:latin typeface="Helvetica Neue"/>
                <a:ea typeface="Helvetica Neue"/>
                <a:cs typeface="Helvetica Neue"/>
                <a:sym typeface="Helvetica Neue"/>
              </a:rPr>
              <a:t>10</a:t>
            </a:fld>
            <a:endParaRPr sz="1000">
              <a:solidFill>
                <a:schemeClr val="dk1"/>
              </a:solidFill>
              <a:latin typeface="Helvetica Neue"/>
              <a:ea typeface="Helvetica Neue"/>
              <a:cs typeface="Helvetica Neue"/>
              <a:sym typeface="Helvetica Neue"/>
            </a:endParaRPr>
          </a:p>
        </p:txBody>
      </p:sp>
      <p:sp>
        <p:nvSpPr>
          <p:cNvPr id="390" name="Google Shape;390;p61"/>
          <p:cNvSpPr txBox="1"/>
          <p:nvPr/>
        </p:nvSpPr>
        <p:spPr>
          <a:xfrm>
            <a:off x="228600" y="2724268"/>
            <a:ext cx="4237200" cy="17547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Arial"/>
              <a:buNone/>
            </a:pPr>
            <a:r>
              <a:rPr lang="en" sz="3600" b="1" i="0" u="none" strike="noStrike" cap="none">
                <a:solidFill>
                  <a:srgbClr val="FF0000"/>
                </a:solidFill>
                <a:latin typeface="Consolas"/>
                <a:ea typeface="Consolas"/>
                <a:cs typeface="Consolas"/>
                <a:sym typeface="Consolas"/>
              </a:rPr>
              <a:t>int</a:t>
            </a:r>
            <a:r>
              <a:rPr lang="en" sz="3600" b="1" i="0" u="none" strike="noStrike" cap="none">
                <a:solidFill>
                  <a:schemeClr val="dk1"/>
                </a:solidFill>
                <a:latin typeface="Consolas"/>
                <a:ea typeface="Consolas"/>
                <a:cs typeface="Consolas"/>
                <a:sym typeface="Consolas"/>
              </a:rPr>
              <a:t>** ppx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600"/>
              <a:buFont typeface="Arial"/>
              <a:buNone/>
            </a:pPr>
            <a:r>
              <a:rPr lang="en" sz="3600" b="1" i="0" u="none" strike="noStrike" cap="none">
                <a:solidFill>
                  <a:srgbClr val="FF0000"/>
                </a:solidFill>
                <a:latin typeface="Consolas"/>
                <a:ea typeface="Consolas"/>
                <a:cs typeface="Consolas"/>
                <a:sym typeface="Consolas"/>
              </a:rPr>
              <a:t>int</a:t>
            </a:r>
            <a:r>
              <a:rPr lang="en" sz="3600" b="1" i="0" u="none" strike="noStrike" cap="none">
                <a:solidFill>
                  <a:schemeClr val="dk1"/>
                </a:solidFill>
                <a:latin typeface="Consolas"/>
                <a:ea typeface="Consolas"/>
                <a:cs typeface="Consolas"/>
                <a:sym typeface="Consolas"/>
              </a:rPr>
              <a:t>*  px = *ppx;</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600"/>
              <a:buFont typeface="Arial"/>
              <a:buNone/>
            </a:pPr>
            <a:r>
              <a:rPr lang="en" sz="3600" b="1" i="0" u="none" strike="noStrike" cap="none">
                <a:solidFill>
                  <a:srgbClr val="FF0000"/>
                </a:solidFill>
                <a:latin typeface="Consolas"/>
                <a:ea typeface="Consolas"/>
                <a:cs typeface="Consolas"/>
                <a:sym typeface="Consolas"/>
              </a:rPr>
              <a:t>int</a:t>
            </a:r>
            <a:r>
              <a:rPr lang="en" sz="3600" b="1" i="0" u="none" strike="noStrike" cap="none">
                <a:solidFill>
                  <a:schemeClr val="dk1"/>
                </a:solidFill>
                <a:latin typeface="Consolas"/>
                <a:ea typeface="Consolas"/>
                <a:cs typeface="Consolas"/>
                <a:sym typeface="Consolas"/>
              </a:rPr>
              <a:t>   x = *px;</a:t>
            </a:r>
            <a:endParaRPr sz="3600" b="1" i="0" u="none" strike="noStrike" cap="none">
              <a:solidFill>
                <a:schemeClr val="dk1"/>
              </a:solidFill>
              <a:latin typeface="Consolas"/>
              <a:ea typeface="Consolas"/>
              <a:cs typeface="Consolas"/>
              <a:sym typeface="Consolas"/>
            </a:endParaRPr>
          </a:p>
        </p:txBody>
      </p:sp>
      <p:sp>
        <p:nvSpPr>
          <p:cNvPr id="391" name="Google Shape;391;p61"/>
          <p:cNvSpPr txBox="1"/>
          <p:nvPr/>
        </p:nvSpPr>
        <p:spPr>
          <a:xfrm>
            <a:off x="4544226" y="3169000"/>
            <a:ext cx="4599900" cy="769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Helvetica Neue"/>
                <a:ea typeface="Helvetica Neue"/>
                <a:cs typeface="Helvetica Neue"/>
                <a:sym typeface="Helvetica Neue"/>
              </a:rPr>
              <a:t>goes to the address that </a:t>
            </a:r>
            <a:r>
              <a:rPr lang="en" sz="2200" b="1" i="0" u="none" strike="noStrike" cap="none">
                <a:solidFill>
                  <a:schemeClr val="dk1"/>
                </a:solidFill>
                <a:latin typeface="Consolas"/>
                <a:ea typeface="Consolas"/>
                <a:cs typeface="Consolas"/>
                <a:sym typeface="Consolas"/>
              </a:rPr>
              <a:t>ppx</a:t>
            </a:r>
            <a:r>
              <a:rPr lang="en" sz="2200" b="0" i="0" u="none" strike="noStrike" cap="none">
                <a:solidFill>
                  <a:schemeClr val="dk1"/>
                </a:solidFill>
                <a:latin typeface="Helvetica Neue"/>
                <a:ea typeface="Helvetica Neue"/>
                <a:cs typeface="Helvetica Neue"/>
                <a:sym typeface="Helvetica Neue"/>
              </a:rPr>
              <a:t> contains, and gets the </a:t>
            </a:r>
            <a:r>
              <a:rPr lang="en" sz="2200" b="1" i="0" u="none" strike="noStrike" cap="none">
                <a:solidFill>
                  <a:schemeClr val="dk1"/>
                </a:solidFill>
                <a:latin typeface="Consolas"/>
                <a:ea typeface="Consolas"/>
                <a:cs typeface="Consolas"/>
                <a:sym typeface="Consolas"/>
              </a:rPr>
              <a:t>int*</a:t>
            </a:r>
            <a:r>
              <a:rPr lang="en" sz="2200" b="0" i="0" u="none" strike="noStrike" cap="none">
                <a:solidFill>
                  <a:schemeClr val="dk1"/>
                </a:solidFill>
                <a:latin typeface="Helvetica Neue"/>
                <a:ea typeface="Helvetica Neue"/>
                <a:cs typeface="Helvetica Neue"/>
                <a:sym typeface="Helvetica Neue"/>
              </a:rPr>
              <a:t> there</a:t>
            </a:r>
            <a:endParaRPr sz="2200" b="1" i="0" u="none" strike="noStrike" cap="none">
              <a:solidFill>
                <a:schemeClr val="dk1"/>
              </a:solidFill>
              <a:latin typeface="Helvetica Neue"/>
              <a:ea typeface="Helvetica Neue"/>
              <a:cs typeface="Helvetica Neue"/>
              <a:sym typeface="Helvetica Neue"/>
            </a:endParaRPr>
          </a:p>
        </p:txBody>
      </p:sp>
      <p:sp>
        <p:nvSpPr>
          <p:cNvPr id="392" name="Google Shape;392;p61"/>
          <p:cNvSpPr txBox="1"/>
          <p:nvPr/>
        </p:nvSpPr>
        <p:spPr>
          <a:xfrm>
            <a:off x="4544214" y="3897547"/>
            <a:ext cx="4343400" cy="769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Helvetica Neue"/>
                <a:ea typeface="Helvetica Neue"/>
                <a:cs typeface="Helvetica Neue"/>
                <a:sym typeface="Helvetica Neue"/>
              </a:rPr>
              <a:t>goes to the address that </a:t>
            </a:r>
            <a:r>
              <a:rPr lang="en" sz="2200" b="1" i="0" u="none" strike="noStrike" cap="none">
                <a:solidFill>
                  <a:schemeClr val="dk1"/>
                </a:solidFill>
                <a:latin typeface="Consolas"/>
                <a:ea typeface="Consolas"/>
                <a:cs typeface="Consolas"/>
                <a:sym typeface="Consolas"/>
              </a:rPr>
              <a:t>px</a:t>
            </a:r>
            <a:r>
              <a:rPr lang="en" sz="2200" b="0" i="0" u="none" strike="noStrike" cap="none">
                <a:solidFill>
                  <a:schemeClr val="dk1"/>
                </a:solidFill>
                <a:latin typeface="Helvetica Neue"/>
                <a:ea typeface="Helvetica Neue"/>
                <a:cs typeface="Helvetica Neue"/>
                <a:sym typeface="Helvetica Neue"/>
              </a:rPr>
              <a:t> contains, and gets the </a:t>
            </a:r>
            <a:r>
              <a:rPr lang="en" sz="2200" b="1" i="0" u="none" strike="noStrike" cap="none">
                <a:solidFill>
                  <a:schemeClr val="dk1"/>
                </a:solidFill>
                <a:latin typeface="Consolas"/>
                <a:ea typeface="Consolas"/>
                <a:cs typeface="Consolas"/>
                <a:sym typeface="Consolas"/>
              </a:rPr>
              <a:t>int</a:t>
            </a:r>
            <a:r>
              <a:rPr lang="en" sz="2200" b="0" i="0" u="none" strike="noStrike" cap="none">
                <a:solidFill>
                  <a:schemeClr val="dk1"/>
                </a:solidFill>
                <a:latin typeface="Helvetica Neue"/>
                <a:ea typeface="Helvetica Neue"/>
                <a:cs typeface="Helvetica Neue"/>
                <a:sym typeface="Helvetica Neue"/>
              </a:rPr>
              <a:t> there</a:t>
            </a:r>
            <a:endParaRPr sz="2200" b="1" i="0" u="none" strike="noStrike" cap="none">
              <a:solidFill>
                <a:schemeClr val="dk1"/>
              </a:solidFill>
              <a:latin typeface="Helvetica Neue"/>
              <a:ea typeface="Helvetica Neue"/>
              <a:cs typeface="Helvetica Neue"/>
              <a:sym typeface="Helvetica Neue"/>
            </a:endParaRPr>
          </a:p>
        </p:txBody>
      </p:sp>
      <p:sp>
        <p:nvSpPr>
          <p:cNvPr id="393" name="Google Shape;393;p61"/>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9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9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9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62"/>
          <p:cNvSpPr txBox="1">
            <a:spLocks noGrp="1"/>
          </p:cNvSpPr>
          <p:nvPr>
            <p:ph type="title"/>
          </p:nvPr>
        </p:nvSpPr>
        <p:spPr>
          <a:xfrm>
            <a:off x="475875" y="-25775"/>
            <a:ext cx="8192100" cy="589200"/>
          </a:xfrm>
          <a:prstGeom prst="rect">
            <a:avLst/>
          </a:prstGeom>
          <a:noFill/>
          <a:ln>
            <a:noFill/>
          </a:ln>
        </p:spPr>
        <p:txBody>
          <a:bodyPr spcFirstLastPara="1" wrap="square" lIns="93500" tIns="93500" rIns="93500" bIns="93500" anchor="b" anchorCtr="0">
            <a:spAutoFit/>
          </a:bodyPr>
          <a:lstStyle/>
          <a:p>
            <a:pPr marL="0" lvl="0" indent="0" algn="l" rtl="0">
              <a:lnSpc>
                <a:spcPct val="100000"/>
              </a:lnSpc>
              <a:spcBef>
                <a:spcPts val="0"/>
              </a:spcBef>
              <a:spcAft>
                <a:spcPts val="0"/>
              </a:spcAft>
              <a:buSzPts val="2900"/>
              <a:buNone/>
            </a:pPr>
            <a:r>
              <a:rPr lang="en" sz="2600"/>
              <a:t>Arrays are just pointers </a:t>
            </a:r>
            <a:r>
              <a:rPr lang="en" sz="2600" i="1" baseline="30000"/>
              <a:t>well…sort of</a:t>
            </a:r>
            <a:endParaRPr sz="2600" i="1" baseline="30000"/>
          </a:p>
        </p:txBody>
      </p:sp>
      <p:sp>
        <p:nvSpPr>
          <p:cNvPr id="399" name="Google Shape;399;p62"/>
          <p:cNvSpPr txBox="1">
            <a:spLocks noGrp="1"/>
          </p:cNvSpPr>
          <p:nvPr>
            <p:ph type="body" idx="1"/>
          </p:nvPr>
        </p:nvSpPr>
        <p:spPr>
          <a:xfrm>
            <a:off x="475875" y="596538"/>
            <a:ext cx="8192100" cy="2537400"/>
          </a:xfrm>
          <a:prstGeom prst="rect">
            <a:avLst/>
          </a:prstGeom>
          <a:noFill/>
          <a:ln>
            <a:noFill/>
          </a:ln>
        </p:spPr>
        <p:txBody>
          <a:bodyPr spcFirstLastPara="1" wrap="square" lIns="93500" tIns="93500" rIns="93500" bIns="93500" anchor="t" anchorCtr="0">
            <a:normAutofit fontScale="92500" lnSpcReduction="20000"/>
          </a:bodyPr>
          <a:lstStyle/>
          <a:p>
            <a:pPr marL="457200" lvl="0" indent="-351979" algn="l" rtl="0">
              <a:lnSpc>
                <a:spcPct val="115000"/>
              </a:lnSpc>
              <a:spcBef>
                <a:spcPts val="0"/>
              </a:spcBef>
              <a:spcAft>
                <a:spcPts val="0"/>
              </a:spcAft>
              <a:buSzPct val="100000"/>
              <a:buChar char="●"/>
            </a:pPr>
            <a:r>
              <a:rPr lang="en"/>
              <a:t>In C, array names are just aliases that can be used as pointers</a:t>
            </a:r>
            <a:endParaRPr/>
          </a:p>
          <a:p>
            <a:pPr marL="914400" lvl="1" indent="-328484" algn="l" rtl="0">
              <a:lnSpc>
                <a:spcPct val="115000"/>
              </a:lnSpc>
              <a:spcBef>
                <a:spcPts val="0"/>
              </a:spcBef>
              <a:spcAft>
                <a:spcPts val="0"/>
              </a:spcAft>
              <a:buSzPct val="100000"/>
              <a:buFont typeface="Consolas"/>
              <a:buChar char="○"/>
            </a:pPr>
            <a:r>
              <a:rPr lang="en">
                <a:latin typeface="Consolas"/>
                <a:ea typeface="Consolas"/>
                <a:cs typeface="Consolas"/>
                <a:sym typeface="Consolas"/>
              </a:rPr>
              <a:t>int </a:t>
            </a:r>
            <a:r>
              <a:rPr lang="en">
                <a:solidFill>
                  <a:schemeClr val="accent2"/>
                </a:solidFill>
                <a:latin typeface="Consolas"/>
                <a:ea typeface="Consolas"/>
                <a:cs typeface="Consolas"/>
                <a:sym typeface="Consolas"/>
              </a:rPr>
              <a:t>y</a:t>
            </a:r>
            <a:r>
              <a:rPr lang="en">
                <a:latin typeface="Consolas"/>
                <a:ea typeface="Consolas"/>
                <a:cs typeface="Consolas"/>
                <a:sym typeface="Consolas"/>
              </a:rPr>
              <a:t>[] = {2, 3, 4, 5}; // these two are</a:t>
            </a:r>
            <a:endParaRPr>
              <a:latin typeface="Consolas"/>
              <a:ea typeface="Consolas"/>
              <a:cs typeface="Consolas"/>
              <a:sym typeface="Consolas"/>
            </a:endParaRPr>
          </a:p>
          <a:p>
            <a:pPr marL="914400" lvl="1" indent="-328484" algn="l" rtl="0">
              <a:lnSpc>
                <a:spcPct val="115000"/>
              </a:lnSpc>
              <a:spcBef>
                <a:spcPts val="0"/>
              </a:spcBef>
              <a:spcAft>
                <a:spcPts val="0"/>
              </a:spcAft>
              <a:buSzPct val="100000"/>
              <a:buFont typeface="Consolas"/>
              <a:buChar char="○"/>
            </a:pPr>
            <a:r>
              <a:rPr lang="en">
                <a:latin typeface="Consolas"/>
                <a:ea typeface="Consolas"/>
                <a:cs typeface="Consolas"/>
                <a:sym typeface="Consolas"/>
              </a:rPr>
              <a:t>int *</a:t>
            </a:r>
            <a:r>
              <a:rPr lang="en">
                <a:solidFill>
                  <a:schemeClr val="accent2"/>
                </a:solidFill>
                <a:latin typeface="Consolas"/>
                <a:ea typeface="Consolas"/>
                <a:cs typeface="Consolas"/>
                <a:sym typeface="Consolas"/>
              </a:rPr>
              <a:t>y</a:t>
            </a:r>
            <a:r>
              <a:rPr lang="en">
                <a:latin typeface="Consolas"/>
                <a:ea typeface="Consolas"/>
                <a:cs typeface="Consolas"/>
                <a:sym typeface="Consolas"/>
              </a:rPr>
              <a:t> = {2, 3, 4, 5}; // roughly equivalent</a:t>
            </a:r>
            <a:endParaRPr>
              <a:latin typeface="Consolas"/>
              <a:ea typeface="Consolas"/>
              <a:cs typeface="Consolas"/>
              <a:sym typeface="Consolas"/>
            </a:endParaRPr>
          </a:p>
          <a:p>
            <a:pPr marL="457200" lvl="0" indent="-351979" algn="l" rtl="0">
              <a:lnSpc>
                <a:spcPct val="115000"/>
              </a:lnSpc>
              <a:spcBef>
                <a:spcPts val="0"/>
              </a:spcBef>
              <a:spcAft>
                <a:spcPts val="0"/>
              </a:spcAft>
              <a:buSzPct val="100000"/>
              <a:buChar char="●"/>
            </a:pPr>
            <a:r>
              <a:rPr lang="en"/>
              <a:t>Indexing and dereferencing pointers are equivalent</a:t>
            </a:r>
            <a:endParaRPr/>
          </a:p>
          <a:p>
            <a:pPr marL="914400" lvl="1" indent="-328484" algn="l" rtl="0">
              <a:lnSpc>
                <a:spcPct val="115000"/>
              </a:lnSpc>
              <a:spcBef>
                <a:spcPts val="0"/>
              </a:spcBef>
              <a:spcAft>
                <a:spcPts val="0"/>
              </a:spcAft>
              <a:buSzPct val="100000"/>
              <a:buChar char="○"/>
            </a:pPr>
            <a:r>
              <a:rPr lang="en"/>
              <a:t>Side note: you can do math with pointers…this is called </a:t>
            </a:r>
            <a:r>
              <a:rPr lang="en" b="1"/>
              <a:t>pointer arithmetic. </a:t>
            </a:r>
            <a:endParaRPr b="1"/>
          </a:p>
          <a:p>
            <a:pPr marL="914400" lvl="1" indent="-328484" algn="l" rtl="0">
              <a:lnSpc>
                <a:spcPct val="115000"/>
              </a:lnSpc>
              <a:spcBef>
                <a:spcPts val="0"/>
              </a:spcBef>
              <a:spcAft>
                <a:spcPts val="0"/>
              </a:spcAft>
              <a:buSzPct val="100000"/>
              <a:buChar char="○"/>
            </a:pPr>
            <a:r>
              <a:rPr lang="en"/>
              <a:t>when you use the array indexing operator, you're really just adding an offset to the pointer, and using that as the address to access.</a:t>
            </a:r>
            <a:endParaRPr>
              <a:latin typeface="Consolas"/>
              <a:ea typeface="Consolas"/>
              <a:cs typeface="Consolas"/>
              <a:sym typeface="Consolas"/>
            </a:endParaRPr>
          </a:p>
          <a:p>
            <a:pPr marL="0" lvl="0" indent="0" algn="ctr" rtl="0">
              <a:lnSpc>
                <a:spcPct val="115000"/>
              </a:lnSpc>
              <a:spcBef>
                <a:spcPts val="1200"/>
              </a:spcBef>
              <a:spcAft>
                <a:spcPts val="1200"/>
              </a:spcAft>
              <a:buSzPct val="108108"/>
              <a:buNone/>
            </a:pPr>
            <a:r>
              <a:rPr lang="en">
                <a:latin typeface="Consolas"/>
                <a:ea typeface="Consolas"/>
                <a:cs typeface="Consolas"/>
                <a:sym typeface="Consolas"/>
              </a:rPr>
              <a:t>*y ≡ y[0]		 *(y+1) ≡ y[1]</a:t>
            </a:r>
            <a:endParaRPr/>
          </a:p>
        </p:txBody>
      </p:sp>
      <p:sp>
        <p:nvSpPr>
          <p:cNvPr id="400" name="Google Shape;400;p62"/>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p>
            <a:pPr marL="0" lvl="0" indent="0" algn="r" rtl="0">
              <a:lnSpc>
                <a:spcPct val="100000"/>
              </a:lnSpc>
              <a:spcBef>
                <a:spcPts val="0"/>
              </a:spcBef>
              <a:spcAft>
                <a:spcPts val="0"/>
              </a:spcAft>
              <a:buSzPts val="1000"/>
              <a:buNone/>
            </a:pPr>
            <a:fld id="{00000000-1234-1234-1234-123412341234}" type="slidenum">
              <a:rPr lang="en"/>
              <a:t>11</a:t>
            </a:fld>
            <a:endParaRPr/>
          </a:p>
        </p:txBody>
      </p:sp>
      <p:sp>
        <p:nvSpPr>
          <p:cNvPr id="401" name="Google Shape;401;p62"/>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grpSp>
        <p:nvGrpSpPr>
          <p:cNvPr id="402" name="Google Shape;402;p62"/>
          <p:cNvGrpSpPr/>
          <p:nvPr/>
        </p:nvGrpSpPr>
        <p:grpSpPr>
          <a:xfrm>
            <a:off x="3072325" y="3348038"/>
            <a:ext cx="5139600" cy="1349190"/>
            <a:chOff x="1341125" y="3255175"/>
            <a:chExt cx="5139600" cy="1499100"/>
          </a:xfrm>
        </p:grpSpPr>
        <p:sp>
          <p:nvSpPr>
            <p:cNvPr id="403" name="Google Shape;403;p62"/>
            <p:cNvSpPr/>
            <p:nvPr/>
          </p:nvSpPr>
          <p:spPr>
            <a:xfrm>
              <a:off x="1341125" y="3255175"/>
              <a:ext cx="1284900" cy="780900"/>
            </a:xfrm>
            <a:prstGeom prst="rect">
              <a:avLst/>
            </a:prstGeom>
            <a:solidFill>
              <a:schemeClr val="lt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500"/>
                <a:buFont typeface="Arial"/>
                <a:buNone/>
              </a:pPr>
              <a:r>
                <a:rPr lang="en" sz="3500" b="0" i="0" u="none" strike="noStrike" cap="none">
                  <a:solidFill>
                    <a:srgbClr val="000000"/>
                  </a:solidFill>
                  <a:latin typeface="Consolas"/>
                  <a:ea typeface="Consolas"/>
                  <a:cs typeface="Consolas"/>
                  <a:sym typeface="Consolas"/>
                </a:rPr>
                <a:t>2</a:t>
              </a:r>
              <a:endParaRPr sz="3500" b="0" i="0" u="none" strike="noStrike" cap="none">
                <a:solidFill>
                  <a:srgbClr val="000000"/>
                </a:solidFill>
                <a:latin typeface="Consolas"/>
                <a:ea typeface="Consolas"/>
                <a:cs typeface="Consolas"/>
                <a:sym typeface="Consolas"/>
              </a:endParaRPr>
            </a:p>
          </p:txBody>
        </p:sp>
        <p:sp>
          <p:nvSpPr>
            <p:cNvPr id="404" name="Google Shape;404;p62"/>
            <p:cNvSpPr/>
            <p:nvPr/>
          </p:nvSpPr>
          <p:spPr>
            <a:xfrm>
              <a:off x="2626025" y="3255175"/>
              <a:ext cx="1284900" cy="780900"/>
            </a:xfrm>
            <a:prstGeom prst="rect">
              <a:avLst/>
            </a:prstGeom>
            <a:solidFill>
              <a:schemeClr val="lt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500"/>
                <a:buFont typeface="Arial"/>
                <a:buNone/>
              </a:pPr>
              <a:r>
                <a:rPr lang="en" sz="3500" b="0" i="0" u="none" strike="noStrike" cap="none">
                  <a:solidFill>
                    <a:srgbClr val="000000"/>
                  </a:solidFill>
                  <a:latin typeface="Consolas"/>
                  <a:ea typeface="Consolas"/>
                  <a:cs typeface="Consolas"/>
                  <a:sym typeface="Consolas"/>
                </a:rPr>
                <a:t>3</a:t>
              </a:r>
              <a:endParaRPr sz="3500" b="0" i="0" u="none" strike="noStrike" cap="none">
                <a:solidFill>
                  <a:srgbClr val="000000"/>
                </a:solidFill>
                <a:latin typeface="Consolas"/>
                <a:ea typeface="Consolas"/>
                <a:cs typeface="Consolas"/>
                <a:sym typeface="Consolas"/>
              </a:endParaRPr>
            </a:p>
          </p:txBody>
        </p:sp>
        <p:sp>
          <p:nvSpPr>
            <p:cNvPr id="405" name="Google Shape;405;p62"/>
            <p:cNvSpPr/>
            <p:nvPr/>
          </p:nvSpPr>
          <p:spPr>
            <a:xfrm>
              <a:off x="3910925" y="3255175"/>
              <a:ext cx="1284900" cy="780900"/>
            </a:xfrm>
            <a:prstGeom prst="rect">
              <a:avLst/>
            </a:prstGeom>
            <a:solidFill>
              <a:schemeClr val="lt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500"/>
                <a:buFont typeface="Arial"/>
                <a:buNone/>
              </a:pPr>
              <a:r>
                <a:rPr lang="en" sz="3500" b="0" i="0" u="none" strike="noStrike" cap="none">
                  <a:solidFill>
                    <a:srgbClr val="000000"/>
                  </a:solidFill>
                  <a:latin typeface="Consolas"/>
                  <a:ea typeface="Consolas"/>
                  <a:cs typeface="Consolas"/>
                  <a:sym typeface="Consolas"/>
                </a:rPr>
                <a:t>4</a:t>
              </a:r>
              <a:endParaRPr sz="3500" b="0" i="0" u="none" strike="noStrike" cap="none">
                <a:solidFill>
                  <a:srgbClr val="000000"/>
                </a:solidFill>
                <a:latin typeface="Consolas"/>
                <a:ea typeface="Consolas"/>
                <a:cs typeface="Consolas"/>
                <a:sym typeface="Consolas"/>
              </a:endParaRPr>
            </a:p>
          </p:txBody>
        </p:sp>
        <p:sp>
          <p:nvSpPr>
            <p:cNvPr id="406" name="Google Shape;406;p62"/>
            <p:cNvSpPr/>
            <p:nvPr/>
          </p:nvSpPr>
          <p:spPr>
            <a:xfrm>
              <a:off x="5195825" y="3255175"/>
              <a:ext cx="1284900" cy="780900"/>
            </a:xfrm>
            <a:prstGeom prst="rect">
              <a:avLst/>
            </a:prstGeom>
            <a:solidFill>
              <a:schemeClr val="lt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500"/>
                <a:buFont typeface="Arial"/>
                <a:buNone/>
              </a:pPr>
              <a:r>
                <a:rPr lang="en" sz="3500" b="0" i="0" u="none" strike="noStrike" cap="none">
                  <a:solidFill>
                    <a:srgbClr val="000000"/>
                  </a:solidFill>
                  <a:latin typeface="Consolas"/>
                  <a:ea typeface="Consolas"/>
                  <a:cs typeface="Consolas"/>
                  <a:sym typeface="Consolas"/>
                </a:rPr>
                <a:t>5</a:t>
              </a:r>
              <a:endParaRPr sz="3500" b="0" i="0" u="none" strike="noStrike" cap="none">
                <a:solidFill>
                  <a:srgbClr val="000000"/>
                </a:solidFill>
                <a:latin typeface="Consolas"/>
                <a:ea typeface="Consolas"/>
                <a:cs typeface="Consolas"/>
                <a:sym typeface="Consolas"/>
              </a:endParaRPr>
            </a:p>
          </p:txBody>
        </p:sp>
        <p:sp>
          <p:nvSpPr>
            <p:cNvPr id="407" name="Google Shape;407;p62"/>
            <p:cNvSpPr txBox="1"/>
            <p:nvPr/>
          </p:nvSpPr>
          <p:spPr>
            <a:xfrm>
              <a:off x="1550525" y="4036075"/>
              <a:ext cx="866100" cy="7182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 sz="3000" b="0" i="0" u="none" strike="noStrike" cap="none">
                  <a:solidFill>
                    <a:srgbClr val="000000"/>
                  </a:solidFill>
                  <a:latin typeface="Consolas"/>
                  <a:ea typeface="Consolas"/>
                  <a:cs typeface="Consolas"/>
                  <a:sym typeface="Consolas"/>
                </a:rPr>
                <a:t>int</a:t>
              </a:r>
              <a:endParaRPr sz="3000" b="0" i="0" u="none" strike="noStrike" cap="none">
                <a:solidFill>
                  <a:srgbClr val="000000"/>
                </a:solidFill>
                <a:latin typeface="Consolas"/>
                <a:ea typeface="Consolas"/>
                <a:cs typeface="Consolas"/>
                <a:sym typeface="Consolas"/>
              </a:endParaRPr>
            </a:p>
          </p:txBody>
        </p:sp>
        <p:sp>
          <p:nvSpPr>
            <p:cNvPr id="408" name="Google Shape;408;p62"/>
            <p:cNvSpPr txBox="1"/>
            <p:nvPr/>
          </p:nvSpPr>
          <p:spPr>
            <a:xfrm>
              <a:off x="2835425" y="4036075"/>
              <a:ext cx="866100" cy="7182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 sz="3000" b="0" i="0" u="none" strike="noStrike" cap="none">
                  <a:solidFill>
                    <a:srgbClr val="000000"/>
                  </a:solidFill>
                  <a:latin typeface="Consolas"/>
                  <a:ea typeface="Consolas"/>
                  <a:cs typeface="Consolas"/>
                  <a:sym typeface="Consolas"/>
                </a:rPr>
                <a:t>int</a:t>
              </a:r>
              <a:endParaRPr sz="3000" b="0" i="0" u="none" strike="noStrike" cap="none">
                <a:solidFill>
                  <a:srgbClr val="000000"/>
                </a:solidFill>
                <a:latin typeface="Consolas"/>
                <a:ea typeface="Consolas"/>
                <a:cs typeface="Consolas"/>
                <a:sym typeface="Consolas"/>
              </a:endParaRPr>
            </a:p>
          </p:txBody>
        </p:sp>
        <p:sp>
          <p:nvSpPr>
            <p:cNvPr id="409" name="Google Shape;409;p62"/>
            <p:cNvSpPr txBox="1"/>
            <p:nvPr/>
          </p:nvSpPr>
          <p:spPr>
            <a:xfrm>
              <a:off x="4120325" y="4036075"/>
              <a:ext cx="866100" cy="7182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 sz="3000" b="0" i="0" u="none" strike="noStrike" cap="none">
                  <a:solidFill>
                    <a:srgbClr val="000000"/>
                  </a:solidFill>
                  <a:latin typeface="Consolas"/>
                  <a:ea typeface="Consolas"/>
                  <a:cs typeface="Consolas"/>
                  <a:sym typeface="Consolas"/>
                </a:rPr>
                <a:t>int</a:t>
              </a:r>
              <a:endParaRPr sz="3000" b="0" i="0" u="none" strike="noStrike" cap="none">
                <a:solidFill>
                  <a:srgbClr val="000000"/>
                </a:solidFill>
                <a:latin typeface="Consolas"/>
                <a:ea typeface="Consolas"/>
                <a:cs typeface="Consolas"/>
                <a:sym typeface="Consolas"/>
              </a:endParaRPr>
            </a:p>
          </p:txBody>
        </p:sp>
        <p:sp>
          <p:nvSpPr>
            <p:cNvPr id="410" name="Google Shape;410;p62"/>
            <p:cNvSpPr txBox="1"/>
            <p:nvPr/>
          </p:nvSpPr>
          <p:spPr>
            <a:xfrm>
              <a:off x="5405225" y="4036075"/>
              <a:ext cx="866100" cy="7182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 sz="3000" b="0" i="0" u="none" strike="noStrike" cap="none">
                  <a:solidFill>
                    <a:srgbClr val="000000"/>
                  </a:solidFill>
                  <a:latin typeface="Consolas"/>
                  <a:ea typeface="Consolas"/>
                  <a:cs typeface="Consolas"/>
                  <a:sym typeface="Consolas"/>
                </a:rPr>
                <a:t>int</a:t>
              </a:r>
              <a:endParaRPr sz="3000" b="0" i="0" u="none" strike="noStrike" cap="none">
                <a:solidFill>
                  <a:srgbClr val="000000"/>
                </a:solidFill>
                <a:latin typeface="Consolas"/>
                <a:ea typeface="Consolas"/>
                <a:cs typeface="Consolas"/>
                <a:sym typeface="Consolas"/>
              </a:endParaRPr>
            </a:p>
          </p:txBody>
        </p:sp>
      </p:grpSp>
      <p:grpSp>
        <p:nvGrpSpPr>
          <p:cNvPr id="411" name="Google Shape;411;p62"/>
          <p:cNvGrpSpPr/>
          <p:nvPr/>
        </p:nvGrpSpPr>
        <p:grpSpPr>
          <a:xfrm>
            <a:off x="65950" y="3690702"/>
            <a:ext cx="3006375" cy="1182263"/>
            <a:chOff x="431550" y="3883250"/>
            <a:chExt cx="3006375" cy="1313625"/>
          </a:xfrm>
        </p:grpSpPr>
        <p:sp>
          <p:nvSpPr>
            <p:cNvPr id="412" name="Google Shape;412;p62"/>
            <p:cNvSpPr/>
            <p:nvPr/>
          </p:nvSpPr>
          <p:spPr>
            <a:xfrm>
              <a:off x="431550" y="3883250"/>
              <a:ext cx="1284900" cy="780900"/>
            </a:xfrm>
            <a:prstGeom prst="rect">
              <a:avLst/>
            </a:prstGeom>
            <a:solidFill>
              <a:schemeClr val="lt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500"/>
                <a:buFont typeface="Arial"/>
                <a:buNone/>
              </a:pPr>
              <a:endParaRPr sz="3500" b="0" i="0" u="none" strike="noStrike" cap="none">
                <a:solidFill>
                  <a:srgbClr val="000000"/>
                </a:solidFill>
                <a:latin typeface="Consolas"/>
                <a:ea typeface="Consolas"/>
                <a:cs typeface="Consolas"/>
                <a:sym typeface="Consolas"/>
              </a:endParaRPr>
            </a:p>
          </p:txBody>
        </p:sp>
        <p:sp>
          <p:nvSpPr>
            <p:cNvPr id="413" name="Google Shape;413;p62"/>
            <p:cNvSpPr txBox="1"/>
            <p:nvPr/>
          </p:nvSpPr>
          <p:spPr>
            <a:xfrm>
              <a:off x="1604375" y="4179050"/>
              <a:ext cx="1186800" cy="7182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 sz="3000" b="0" i="0" u="none" strike="noStrike" cap="none">
                  <a:solidFill>
                    <a:schemeClr val="accent4"/>
                  </a:solidFill>
                  <a:latin typeface="Consolas"/>
                  <a:ea typeface="Consolas"/>
                  <a:cs typeface="Consolas"/>
                  <a:sym typeface="Consolas"/>
                </a:rPr>
                <a:t>int*</a:t>
              </a:r>
              <a:endParaRPr sz="3000" b="0" i="0" u="none" strike="noStrike" cap="none">
                <a:solidFill>
                  <a:schemeClr val="accent4"/>
                </a:solidFill>
                <a:latin typeface="Consolas"/>
                <a:ea typeface="Consolas"/>
                <a:cs typeface="Consolas"/>
                <a:sym typeface="Consolas"/>
              </a:endParaRPr>
            </a:p>
          </p:txBody>
        </p:sp>
        <p:cxnSp>
          <p:nvCxnSpPr>
            <p:cNvPr id="414" name="Google Shape;414;p62"/>
            <p:cNvCxnSpPr>
              <a:endCxn id="403" idx="1"/>
            </p:cNvCxnSpPr>
            <p:nvPr/>
          </p:nvCxnSpPr>
          <p:spPr>
            <a:xfrm rot="10800000" flipH="1">
              <a:off x="986025" y="3892963"/>
              <a:ext cx="2451900" cy="497700"/>
            </a:xfrm>
            <a:prstGeom prst="straightConnector1">
              <a:avLst/>
            </a:prstGeom>
            <a:noFill/>
            <a:ln w="38100" cap="flat" cmpd="sng">
              <a:solidFill>
                <a:schemeClr val="dk2"/>
              </a:solidFill>
              <a:prstDash val="solid"/>
              <a:round/>
              <a:headEnd type="oval" w="med" len="med"/>
              <a:tailEnd type="triangle" w="med" len="med"/>
            </a:ln>
          </p:spPr>
        </p:cxnSp>
        <p:sp>
          <p:nvSpPr>
            <p:cNvPr id="415" name="Google Shape;415;p62"/>
            <p:cNvSpPr txBox="1"/>
            <p:nvPr/>
          </p:nvSpPr>
          <p:spPr>
            <a:xfrm>
              <a:off x="480600" y="4478675"/>
              <a:ext cx="1186800" cy="7182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n" sz="3000" b="0" i="0" u="none" strike="noStrike" cap="none">
                  <a:solidFill>
                    <a:schemeClr val="accent2"/>
                  </a:solidFill>
                  <a:latin typeface="Consolas"/>
                  <a:ea typeface="Consolas"/>
                  <a:cs typeface="Consolas"/>
                  <a:sym typeface="Consolas"/>
                </a:rPr>
                <a:t>y</a:t>
              </a:r>
              <a:endParaRPr sz="3000" b="0" i="0" u="none" strike="noStrike" cap="none">
                <a:solidFill>
                  <a:schemeClr val="accent2"/>
                </a:solidFill>
                <a:latin typeface="Consolas"/>
                <a:ea typeface="Consolas"/>
                <a:cs typeface="Consolas"/>
                <a:sym typeface="Consola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9">
                                            <p:txEl>
                                              <p:pRg st="0" end="0"/>
                                            </p:txEl>
                                          </p:spTgt>
                                        </p:tgtEl>
                                        <p:attrNameLst>
                                          <p:attrName>style.visibility</p:attrName>
                                        </p:attrNameLst>
                                      </p:cBhvr>
                                      <p:to>
                                        <p:strVal val="visible"/>
                                      </p:to>
                                    </p:set>
                                    <p:animEffect transition="in" filter="fade">
                                      <p:cBhvr>
                                        <p:cTn id="7" dur="1000"/>
                                        <p:tgtEl>
                                          <p:spTgt spid="39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99">
                                            <p:txEl>
                                              <p:pRg st="1" end="1"/>
                                            </p:txEl>
                                          </p:spTgt>
                                        </p:tgtEl>
                                        <p:attrNameLst>
                                          <p:attrName>style.visibility</p:attrName>
                                        </p:attrNameLst>
                                      </p:cBhvr>
                                      <p:to>
                                        <p:strVal val="visible"/>
                                      </p:to>
                                    </p:set>
                                    <p:animEffect transition="in" filter="fade">
                                      <p:cBhvr>
                                        <p:cTn id="12" dur="1000"/>
                                        <p:tgtEl>
                                          <p:spTgt spid="39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99">
                                            <p:txEl>
                                              <p:pRg st="2" end="2"/>
                                            </p:txEl>
                                          </p:spTgt>
                                        </p:tgtEl>
                                        <p:attrNameLst>
                                          <p:attrName>style.visibility</p:attrName>
                                        </p:attrNameLst>
                                      </p:cBhvr>
                                      <p:to>
                                        <p:strVal val="visible"/>
                                      </p:to>
                                    </p:set>
                                    <p:animEffect transition="in" filter="fade">
                                      <p:cBhvr>
                                        <p:cTn id="17" dur="1000"/>
                                        <p:tgtEl>
                                          <p:spTgt spid="39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99">
                                            <p:txEl>
                                              <p:pRg st="3" end="3"/>
                                            </p:txEl>
                                          </p:spTgt>
                                        </p:tgtEl>
                                        <p:attrNameLst>
                                          <p:attrName>style.visibility</p:attrName>
                                        </p:attrNameLst>
                                      </p:cBhvr>
                                      <p:to>
                                        <p:strVal val="visible"/>
                                      </p:to>
                                    </p:set>
                                    <p:animEffect transition="in" filter="fade">
                                      <p:cBhvr>
                                        <p:cTn id="22" dur="1000"/>
                                        <p:tgtEl>
                                          <p:spTgt spid="39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99">
                                            <p:txEl>
                                              <p:pRg st="4" end="4"/>
                                            </p:txEl>
                                          </p:spTgt>
                                        </p:tgtEl>
                                        <p:attrNameLst>
                                          <p:attrName>style.visibility</p:attrName>
                                        </p:attrNameLst>
                                      </p:cBhvr>
                                      <p:to>
                                        <p:strVal val="visible"/>
                                      </p:to>
                                    </p:set>
                                    <p:animEffect transition="in" filter="fade">
                                      <p:cBhvr>
                                        <p:cTn id="27" dur="1000"/>
                                        <p:tgtEl>
                                          <p:spTgt spid="39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99">
                                            <p:txEl>
                                              <p:pRg st="5" end="5"/>
                                            </p:txEl>
                                          </p:spTgt>
                                        </p:tgtEl>
                                        <p:attrNameLst>
                                          <p:attrName>style.visibility</p:attrName>
                                        </p:attrNameLst>
                                      </p:cBhvr>
                                      <p:to>
                                        <p:strVal val="visible"/>
                                      </p:to>
                                    </p:set>
                                    <p:animEffect transition="in" filter="fade">
                                      <p:cBhvr>
                                        <p:cTn id="32" dur="1000"/>
                                        <p:tgtEl>
                                          <p:spTgt spid="399">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99">
                                            <p:txEl>
                                              <p:pRg st="6" end="6"/>
                                            </p:txEl>
                                          </p:spTgt>
                                        </p:tgtEl>
                                        <p:attrNameLst>
                                          <p:attrName>style.visibility</p:attrName>
                                        </p:attrNameLst>
                                      </p:cBhvr>
                                      <p:to>
                                        <p:strVal val="visible"/>
                                      </p:to>
                                    </p:set>
                                    <p:animEffect transition="in" filter="fade">
                                      <p:cBhvr>
                                        <p:cTn id="37" dur="1000"/>
                                        <p:tgtEl>
                                          <p:spTgt spid="399">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11"/>
                                        </p:tgtEl>
                                        <p:attrNameLst>
                                          <p:attrName>style.visibility</p:attrName>
                                        </p:attrNameLst>
                                      </p:cBhvr>
                                      <p:to>
                                        <p:strVal val="visible"/>
                                      </p:to>
                                    </p:set>
                                    <p:animEffect transition="in" filter="fade">
                                      <p:cBhvr>
                                        <p:cTn id="42" dur="1000"/>
                                        <p:tgtEl>
                                          <p:spTgt spid="411"/>
                                        </p:tgtEl>
                                      </p:cBhvr>
                                    </p:animEffect>
                                  </p:childTnLst>
                                </p:cTn>
                              </p:par>
                              <p:par>
                                <p:cTn id="43" presetID="10" presetClass="entr" presetSubtype="0" fill="hold" nodeType="withEffect">
                                  <p:stCondLst>
                                    <p:cond delay="0"/>
                                  </p:stCondLst>
                                  <p:childTnLst>
                                    <p:set>
                                      <p:cBhvr>
                                        <p:cTn id="44" dur="1" fill="hold">
                                          <p:stCondLst>
                                            <p:cond delay="0"/>
                                          </p:stCondLst>
                                        </p:cTn>
                                        <p:tgtEl>
                                          <p:spTgt spid="402"/>
                                        </p:tgtEl>
                                        <p:attrNameLst>
                                          <p:attrName>style.visibility</p:attrName>
                                        </p:attrNameLst>
                                      </p:cBhvr>
                                      <p:to>
                                        <p:strVal val="visible"/>
                                      </p:to>
                                    </p:set>
                                    <p:animEffect transition="in" filter="fade">
                                      <p:cBhvr>
                                        <p:cTn id="45" dur="1000"/>
                                        <p:tgtEl>
                                          <p:spTgt spid="4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63"/>
          <p:cNvSpPr txBox="1">
            <a:spLocks noGrp="1"/>
          </p:cNvSpPr>
          <p:nvPr>
            <p:ph type="title"/>
          </p:nvPr>
        </p:nvSpPr>
        <p:spPr>
          <a:xfrm>
            <a:off x="475886" y="96079"/>
            <a:ext cx="8192100" cy="463200"/>
          </a:xfrm>
          <a:prstGeom prst="rect">
            <a:avLst/>
          </a:prstGeom>
          <a:noFill/>
          <a:ln>
            <a:noFill/>
          </a:ln>
        </p:spPr>
        <p:txBody>
          <a:bodyPr spcFirstLastPara="1" wrap="square" lIns="93500" tIns="93500" rIns="93500" bIns="93500" anchor="b" anchorCtr="0">
            <a:normAutofit fontScale="90000"/>
          </a:bodyPr>
          <a:lstStyle/>
          <a:p>
            <a:pPr marL="0" lvl="0" indent="0" algn="l" rtl="0">
              <a:lnSpc>
                <a:spcPct val="100000"/>
              </a:lnSpc>
              <a:spcBef>
                <a:spcPts val="0"/>
              </a:spcBef>
              <a:spcAft>
                <a:spcPts val="0"/>
              </a:spcAft>
              <a:buSzPct val="111111"/>
              <a:buNone/>
            </a:pPr>
            <a:r>
              <a:rPr lang="en"/>
              <a:t>Pointer types are important!</a:t>
            </a:r>
            <a:endParaRPr/>
          </a:p>
        </p:txBody>
      </p:sp>
      <p:sp>
        <p:nvSpPr>
          <p:cNvPr id="421" name="Google Shape;421;p63"/>
          <p:cNvSpPr txBox="1">
            <a:spLocks noGrp="1"/>
          </p:cNvSpPr>
          <p:nvPr>
            <p:ph type="body" idx="1"/>
          </p:nvPr>
        </p:nvSpPr>
        <p:spPr>
          <a:xfrm>
            <a:off x="475886" y="596531"/>
            <a:ext cx="8192100" cy="784500"/>
          </a:xfrm>
          <a:prstGeom prst="rect">
            <a:avLst/>
          </a:prstGeom>
          <a:noFill/>
          <a:ln>
            <a:noFill/>
          </a:ln>
        </p:spPr>
        <p:txBody>
          <a:bodyPr spcFirstLastPara="1" wrap="square" lIns="93500" tIns="93500" rIns="93500" bIns="93500" anchor="t" anchorCtr="0">
            <a:spAutoFit/>
          </a:bodyPr>
          <a:lstStyle/>
          <a:p>
            <a:pPr marL="457200" lvl="0" indent="-342900" algn="l" rtl="0">
              <a:lnSpc>
                <a:spcPct val="115000"/>
              </a:lnSpc>
              <a:spcBef>
                <a:spcPts val="0"/>
              </a:spcBef>
              <a:spcAft>
                <a:spcPts val="0"/>
              </a:spcAft>
              <a:buSzPts val="1800"/>
              <a:buChar char="●"/>
            </a:pPr>
            <a:r>
              <a:rPr lang="en" sz="1800"/>
              <a:t>If </a:t>
            </a:r>
            <a:r>
              <a:rPr lang="en" sz="1800">
                <a:latin typeface="Consolas"/>
                <a:ea typeface="Consolas"/>
                <a:cs typeface="Consolas"/>
                <a:sym typeface="Consolas"/>
              </a:rPr>
              <a:t>x </a:t>
            </a:r>
            <a:r>
              <a:rPr lang="en" sz="1800"/>
              <a:t>is an </a:t>
            </a:r>
            <a:r>
              <a:rPr lang="en" sz="1800">
                <a:latin typeface="Consolas"/>
                <a:ea typeface="Consolas"/>
                <a:cs typeface="Consolas"/>
                <a:sym typeface="Consolas"/>
              </a:rPr>
              <a:t>int*8_t*</a:t>
            </a:r>
            <a:r>
              <a:rPr lang="en" sz="1800"/>
              <a:t>, </a:t>
            </a:r>
            <a:r>
              <a:rPr lang="en" sz="1800">
                <a:latin typeface="Consolas"/>
                <a:ea typeface="Consolas"/>
                <a:cs typeface="Consolas"/>
                <a:sym typeface="Consolas"/>
              </a:rPr>
              <a:t>x[3]</a:t>
            </a:r>
            <a:r>
              <a:rPr lang="en" sz="1800"/>
              <a:t> access elements at byte offset 3 ✕ 1 = </a:t>
            </a:r>
            <a:r>
              <a:rPr lang="en" sz="1800">
                <a:latin typeface="Consolas"/>
                <a:ea typeface="Consolas"/>
                <a:cs typeface="Consolas"/>
                <a:sym typeface="Consolas"/>
              </a:rPr>
              <a:t>3</a:t>
            </a:r>
            <a:endParaRPr sz="1800">
              <a:latin typeface="Consolas"/>
              <a:ea typeface="Consolas"/>
              <a:cs typeface="Consolas"/>
              <a:sym typeface="Consolas"/>
            </a:endParaRPr>
          </a:p>
          <a:p>
            <a:pPr marL="457200" lvl="0" indent="-342900" algn="l" rtl="0">
              <a:lnSpc>
                <a:spcPct val="115000"/>
              </a:lnSpc>
              <a:spcBef>
                <a:spcPts val="0"/>
              </a:spcBef>
              <a:spcAft>
                <a:spcPts val="0"/>
              </a:spcAft>
              <a:buSzPts val="1800"/>
              <a:buChar char="●"/>
            </a:pPr>
            <a:r>
              <a:rPr lang="en" sz="1800"/>
              <a:t>If </a:t>
            </a:r>
            <a:r>
              <a:rPr lang="en" sz="1800">
                <a:latin typeface="Consolas"/>
                <a:ea typeface="Consolas"/>
                <a:cs typeface="Consolas"/>
                <a:sym typeface="Consolas"/>
              </a:rPr>
              <a:t>x </a:t>
            </a:r>
            <a:r>
              <a:rPr lang="en" sz="1800"/>
              <a:t>is an </a:t>
            </a:r>
            <a:r>
              <a:rPr lang="en" sz="1800">
                <a:latin typeface="Consolas"/>
                <a:ea typeface="Consolas"/>
                <a:cs typeface="Consolas"/>
                <a:sym typeface="Consolas"/>
              </a:rPr>
              <a:t>int*32_t*</a:t>
            </a:r>
            <a:r>
              <a:rPr lang="en" sz="1800"/>
              <a:t>, </a:t>
            </a:r>
            <a:r>
              <a:rPr lang="en" sz="1800">
                <a:latin typeface="Consolas"/>
                <a:ea typeface="Consolas"/>
                <a:cs typeface="Consolas"/>
                <a:sym typeface="Consolas"/>
              </a:rPr>
              <a:t>x[3]</a:t>
            </a:r>
            <a:r>
              <a:rPr lang="en" sz="1800"/>
              <a:t> access elements at byte offset 3 ✕ 4 = </a:t>
            </a:r>
            <a:r>
              <a:rPr lang="en" sz="1800">
                <a:latin typeface="Consolas"/>
                <a:ea typeface="Consolas"/>
                <a:cs typeface="Consolas"/>
                <a:sym typeface="Consolas"/>
              </a:rPr>
              <a:t>12</a:t>
            </a:r>
            <a:endParaRPr sz="1800"/>
          </a:p>
        </p:txBody>
      </p:sp>
      <p:sp>
        <p:nvSpPr>
          <p:cNvPr id="422" name="Google Shape;422;p63"/>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p>
            <a:pPr marL="0" lvl="0" indent="0" algn="r" rtl="0">
              <a:lnSpc>
                <a:spcPct val="100000"/>
              </a:lnSpc>
              <a:spcBef>
                <a:spcPts val="0"/>
              </a:spcBef>
              <a:spcAft>
                <a:spcPts val="0"/>
              </a:spcAft>
              <a:buSzPts val="1000"/>
              <a:buNone/>
            </a:pPr>
            <a:fld id="{00000000-1234-1234-1234-123412341234}" type="slidenum">
              <a:rPr lang="en"/>
              <a:t>12</a:t>
            </a:fld>
            <a:endParaRPr/>
          </a:p>
        </p:txBody>
      </p:sp>
      <p:sp>
        <p:nvSpPr>
          <p:cNvPr id="423" name="Google Shape;423;p63"/>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grpSp>
        <p:nvGrpSpPr>
          <p:cNvPr id="424" name="Google Shape;424;p63"/>
          <p:cNvGrpSpPr/>
          <p:nvPr/>
        </p:nvGrpSpPr>
        <p:grpSpPr>
          <a:xfrm>
            <a:off x="5436696" y="3114671"/>
            <a:ext cx="3231297" cy="804064"/>
            <a:chOff x="1341125" y="3255175"/>
            <a:chExt cx="5139648" cy="1497605"/>
          </a:xfrm>
        </p:grpSpPr>
        <p:sp>
          <p:nvSpPr>
            <p:cNvPr id="425" name="Google Shape;425;p63"/>
            <p:cNvSpPr/>
            <p:nvPr/>
          </p:nvSpPr>
          <p:spPr>
            <a:xfrm>
              <a:off x="1341125" y="3255175"/>
              <a:ext cx="1284900" cy="780900"/>
            </a:xfrm>
            <a:prstGeom prst="rect">
              <a:avLst/>
            </a:prstGeom>
            <a:solidFill>
              <a:schemeClr val="lt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500"/>
                <a:buFont typeface="Arial"/>
                <a:buNone/>
              </a:pPr>
              <a:r>
                <a:rPr lang="en" sz="3500" b="0" i="0" u="none" strike="noStrike" cap="none">
                  <a:solidFill>
                    <a:srgbClr val="000000"/>
                  </a:solidFill>
                  <a:latin typeface="Consolas"/>
                  <a:ea typeface="Consolas"/>
                  <a:cs typeface="Consolas"/>
                  <a:sym typeface="Consolas"/>
                </a:rPr>
                <a:t>2</a:t>
              </a:r>
              <a:endParaRPr sz="3500" b="0" i="0" u="none" strike="noStrike" cap="none">
                <a:solidFill>
                  <a:srgbClr val="000000"/>
                </a:solidFill>
                <a:latin typeface="Consolas"/>
                <a:ea typeface="Consolas"/>
                <a:cs typeface="Consolas"/>
                <a:sym typeface="Consolas"/>
              </a:endParaRPr>
            </a:p>
          </p:txBody>
        </p:sp>
        <p:sp>
          <p:nvSpPr>
            <p:cNvPr id="426" name="Google Shape;426;p63"/>
            <p:cNvSpPr/>
            <p:nvPr/>
          </p:nvSpPr>
          <p:spPr>
            <a:xfrm>
              <a:off x="2626025" y="3255175"/>
              <a:ext cx="1284900" cy="780900"/>
            </a:xfrm>
            <a:prstGeom prst="rect">
              <a:avLst/>
            </a:prstGeom>
            <a:solidFill>
              <a:schemeClr val="lt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500"/>
                <a:buFont typeface="Arial"/>
                <a:buNone/>
              </a:pPr>
              <a:r>
                <a:rPr lang="en" sz="3500" b="0" i="0" u="none" strike="noStrike" cap="none">
                  <a:solidFill>
                    <a:srgbClr val="000000"/>
                  </a:solidFill>
                  <a:latin typeface="Consolas"/>
                  <a:ea typeface="Consolas"/>
                  <a:cs typeface="Consolas"/>
                  <a:sym typeface="Consolas"/>
                </a:rPr>
                <a:t>3</a:t>
              </a:r>
              <a:endParaRPr sz="3500" b="0" i="0" u="none" strike="noStrike" cap="none">
                <a:solidFill>
                  <a:srgbClr val="000000"/>
                </a:solidFill>
                <a:latin typeface="Consolas"/>
                <a:ea typeface="Consolas"/>
                <a:cs typeface="Consolas"/>
                <a:sym typeface="Consolas"/>
              </a:endParaRPr>
            </a:p>
          </p:txBody>
        </p:sp>
        <p:sp>
          <p:nvSpPr>
            <p:cNvPr id="427" name="Google Shape;427;p63"/>
            <p:cNvSpPr/>
            <p:nvPr/>
          </p:nvSpPr>
          <p:spPr>
            <a:xfrm>
              <a:off x="3910925" y="3255175"/>
              <a:ext cx="1284900" cy="780900"/>
            </a:xfrm>
            <a:prstGeom prst="rect">
              <a:avLst/>
            </a:prstGeom>
            <a:solidFill>
              <a:schemeClr val="lt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500"/>
                <a:buFont typeface="Arial"/>
                <a:buNone/>
              </a:pPr>
              <a:r>
                <a:rPr lang="en" sz="3500" b="0" i="0" u="none" strike="noStrike" cap="none">
                  <a:solidFill>
                    <a:srgbClr val="000000"/>
                  </a:solidFill>
                  <a:latin typeface="Consolas"/>
                  <a:ea typeface="Consolas"/>
                  <a:cs typeface="Consolas"/>
                  <a:sym typeface="Consolas"/>
                </a:rPr>
                <a:t>4</a:t>
              </a:r>
              <a:endParaRPr sz="3500" b="0" i="0" u="none" strike="noStrike" cap="none">
                <a:solidFill>
                  <a:srgbClr val="000000"/>
                </a:solidFill>
                <a:latin typeface="Consolas"/>
                <a:ea typeface="Consolas"/>
                <a:cs typeface="Consolas"/>
                <a:sym typeface="Consolas"/>
              </a:endParaRPr>
            </a:p>
          </p:txBody>
        </p:sp>
        <p:sp>
          <p:nvSpPr>
            <p:cNvPr id="428" name="Google Shape;428;p63"/>
            <p:cNvSpPr/>
            <p:nvPr/>
          </p:nvSpPr>
          <p:spPr>
            <a:xfrm>
              <a:off x="5195825" y="3255175"/>
              <a:ext cx="1284900" cy="780900"/>
            </a:xfrm>
            <a:prstGeom prst="rect">
              <a:avLst/>
            </a:prstGeom>
            <a:solidFill>
              <a:schemeClr val="lt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500"/>
                <a:buFont typeface="Arial"/>
                <a:buNone/>
              </a:pPr>
              <a:r>
                <a:rPr lang="en" sz="3500" b="0" i="0" u="none" strike="noStrike" cap="none">
                  <a:solidFill>
                    <a:srgbClr val="000000"/>
                  </a:solidFill>
                  <a:latin typeface="Consolas"/>
                  <a:ea typeface="Consolas"/>
                  <a:cs typeface="Consolas"/>
                  <a:sym typeface="Consolas"/>
                </a:rPr>
                <a:t>5</a:t>
              </a:r>
              <a:endParaRPr sz="3500" b="0" i="0" u="none" strike="noStrike" cap="none">
                <a:solidFill>
                  <a:srgbClr val="000000"/>
                </a:solidFill>
                <a:latin typeface="Consolas"/>
                <a:ea typeface="Consolas"/>
                <a:cs typeface="Consolas"/>
                <a:sym typeface="Consolas"/>
              </a:endParaRPr>
            </a:p>
          </p:txBody>
        </p:sp>
        <p:sp>
          <p:nvSpPr>
            <p:cNvPr id="429" name="Google Shape;429;p63"/>
            <p:cNvSpPr txBox="1"/>
            <p:nvPr/>
          </p:nvSpPr>
          <p:spPr>
            <a:xfrm>
              <a:off x="1374930" y="4036080"/>
              <a:ext cx="1195200" cy="7167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rgbClr val="000000"/>
                  </a:solidFill>
                  <a:latin typeface="Consolas"/>
                  <a:ea typeface="Consolas"/>
                  <a:cs typeface="Consolas"/>
                  <a:sym typeface="Consolas"/>
                </a:rPr>
                <a:t>int8_t</a:t>
              </a:r>
              <a:endParaRPr sz="1300" b="0" i="0" u="none" strike="noStrike" cap="none">
                <a:solidFill>
                  <a:srgbClr val="000000"/>
                </a:solidFill>
                <a:latin typeface="Consolas"/>
                <a:ea typeface="Consolas"/>
                <a:cs typeface="Consolas"/>
                <a:sym typeface="Consolas"/>
              </a:endParaRPr>
            </a:p>
          </p:txBody>
        </p:sp>
        <p:sp>
          <p:nvSpPr>
            <p:cNvPr id="430" name="Google Shape;430;p63"/>
            <p:cNvSpPr txBox="1"/>
            <p:nvPr/>
          </p:nvSpPr>
          <p:spPr>
            <a:xfrm>
              <a:off x="2626046" y="4036080"/>
              <a:ext cx="1284900" cy="7167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rgbClr val="000000"/>
                  </a:solidFill>
                  <a:latin typeface="Consolas"/>
                  <a:ea typeface="Consolas"/>
                  <a:cs typeface="Consolas"/>
                  <a:sym typeface="Consolas"/>
                </a:rPr>
                <a:t>int8_t</a:t>
              </a:r>
              <a:endParaRPr sz="1300" b="0" i="0" u="none" strike="noStrike" cap="none">
                <a:solidFill>
                  <a:srgbClr val="000000"/>
                </a:solidFill>
                <a:latin typeface="Consolas"/>
                <a:ea typeface="Consolas"/>
                <a:cs typeface="Consolas"/>
                <a:sym typeface="Consolas"/>
              </a:endParaRPr>
            </a:p>
          </p:txBody>
        </p:sp>
        <p:sp>
          <p:nvSpPr>
            <p:cNvPr id="431" name="Google Shape;431;p63"/>
            <p:cNvSpPr txBox="1"/>
            <p:nvPr/>
          </p:nvSpPr>
          <p:spPr>
            <a:xfrm>
              <a:off x="3910921" y="4036080"/>
              <a:ext cx="1284900" cy="7167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rgbClr val="000000"/>
                  </a:solidFill>
                  <a:latin typeface="Consolas"/>
                  <a:ea typeface="Consolas"/>
                  <a:cs typeface="Consolas"/>
                  <a:sym typeface="Consolas"/>
                </a:rPr>
                <a:t>int8_t</a:t>
              </a:r>
              <a:endParaRPr sz="1300" b="0" i="0" u="none" strike="noStrike" cap="none">
                <a:solidFill>
                  <a:srgbClr val="000000"/>
                </a:solidFill>
                <a:latin typeface="Consolas"/>
                <a:ea typeface="Consolas"/>
                <a:cs typeface="Consolas"/>
                <a:sym typeface="Consolas"/>
              </a:endParaRPr>
            </a:p>
          </p:txBody>
        </p:sp>
        <p:sp>
          <p:nvSpPr>
            <p:cNvPr id="432" name="Google Shape;432;p63"/>
            <p:cNvSpPr txBox="1"/>
            <p:nvPr/>
          </p:nvSpPr>
          <p:spPr>
            <a:xfrm>
              <a:off x="5195873" y="4036080"/>
              <a:ext cx="1284900" cy="7167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300"/>
                <a:buFont typeface="Arial"/>
                <a:buNone/>
              </a:pPr>
              <a:r>
                <a:rPr lang="en" sz="1300" b="0" i="0" u="none" strike="noStrike" cap="none">
                  <a:solidFill>
                    <a:srgbClr val="000000"/>
                  </a:solidFill>
                  <a:latin typeface="Consolas"/>
                  <a:ea typeface="Consolas"/>
                  <a:cs typeface="Consolas"/>
                  <a:sym typeface="Consolas"/>
                </a:rPr>
                <a:t>int8_t</a:t>
              </a:r>
              <a:endParaRPr sz="1300" b="0" i="0" u="none" strike="noStrike" cap="none">
                <a:solidFill>
                  <a:srgbClr val="000000"/>
                </a:solidFill>
                <a:latin typeface="Consolas"/>
                <a:ea typeface="Consolas"/>
                <a:cs typeface="Consolas"/>
                <a:sym typeface="Consolas"/>
              </a:endParaRPr>
            </a:p>
          </p:txBody>
        </p:sp>
      </p:grpSp>
      <p:grpSp>
        <p:nvGrpSpPr>
          <p:cNvPr id="433" name="Google Shape;433;p63"/>
          <p:cNvGrpSpPr/>
          <p:nvPr/>
        </p:nvGrpSpPr>
        <p:grpSpPr>
          <a:xfrm>
            <a:off x="5438393" y="3532718"/>
            <a:ext cx="2484942" cy="1332373"/>
            <a:chOff x="-537443" y="2771071"/>
            <a:chExt cx="3952508" cy="2481604"/>
          </a:xfrm>
        </p:grpSpPr>
        <p:sp>
          <p:nvSpPr>
            <p:cNvPr id="434" name="Google Shape;434;p63"/>
            <p:cNvSpPr/>
            <p:nvPr/>
          </p:nvSpPr>
          <p:spPr>
            <a:xfrm>
              <a:off x="431550" y="3883250"/>
              <a:ext cx="1284900" cy="780900"/>
            </a:xfrm>
            <a:prstGeom prst="rect">
              <a:avLst/>
            </a:prstGeom>
            <a:solidFill>
              <a:schemeClr val="lt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500"/>
                <a:buFont typeface="Arial"/>
                <a:buNone/>
              </a:pPr>
              <a:endParaRPr sz="3500" b="0" i="0" u="none" strike="noStrike" cap="none">
                <a:solidFill>
                  <a:srgbClr val="000000"/>
                </a:solidFill>
                <a:latin typeface="Consolas"/>
                <a:ea typeface="Consolas"/>
                <a:cs typeface="Consolas"/>
                <a:sym typeface="Consolas"/>
              </a:endParaRPr>
            </a:p>
          </p:txBody>
        </p:sp>
        <p:sp>
          <p:nvSpPr>
            <p:cNvPr id="435" name="Google Shape;435;p63"/>
            <p:cNvSpPr txBox="1"/>
            <p:nvPr/>
          </p:nvSpPr>
          <p:spPr>
            <a:xfrm>
              <a:off x="1716465" y="3925387"/>
              <a:ext cx="1698600" cy="7740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 sz="1500" b="0" i="0" u="none" strike="noStrike" cap="none">
                  <a:solidFill>
                    <a:schemeClr val="accent4"/>
                  </a:solidFill>
                  <a:latin typeface="Consolas"/>
                  <a:ea typeface="Consolas"/>
                  <a:cs typeface="Consolas"/>
                  <a:sym typeface="Consolas"/>
                </a:rPr>
                <a:t>int8_t*</a:t>
              </a:r>
              <a:endParaRPr sz="1500" b="0" i="0" u="none" strike="noStrike" cap="none">
                <a:solidFill>
                  <a:schemeClr val="accent4"/>
                </a:solidFill>
                <a:latin typeface="Consolas"/>
                <a:ea typeface="Consolas"/>
                <a:cs typeface="Consolas"/>
                <a:sym typeface="Consolas"/>
              </a:endParaRPr>
            </a:p>
          </p:txBody>
        </p:sp>
        <p:cxnSp>
          <p:nvCxnSpPr>
            <p:cNvPr id="436" name="Google Shape;436;p63"/>
            <p:cNvCxnSpPr/>
            <p:nvPr/>
          </p:nvCxnSpPr>
          <p:spPr>
            <a:xfrm rot="10800000">
              <a:off x="-537443" y="2771071"/>
              <a:ext cx="1653900" cy="1518000"/>
            </a:xfrm>
            <a:prstGeom prst="straightConnector1">
              <a:avLst/>
            </a:prstGeom>
            <a:noFill/>
            <a:ln w="38100" cap="flat" cmpd="sng">
              <a:solidFill>
                <a:schemeClr val="dk2"/>
              </a:solidFill>
              <a:prstDash val="solid"/>
              <a:round/>
              <a:headEnd type="oval" w="med" len="med"/>
              <a:tailEnd type="triangle" w="med" len="med"/>
            </a:ln>
          </p:spPr>
        </p:cxnSp>
        <p:sp>
          <p:nvSpPr>
            <p:cNvPr id="437" name="Google Shape;437;p63"/>
            <p:cNvSpPr txBox="1"/>
            <p:nvPr/>
          </p:nvSpPr>
          <p:spPr>
            <a:xfrm>
              <a:off x="480600" y="4478675"/>
              <a:ext cx="1186800" cy="7740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 sz="1500" b="0" i="0" u="none" strike="noStrike" cap="none">
                  <a:solidFill>
                    <a:schemeClr val="accent2"/>
                  </a:solidFill>
                  <a:latin typeface="Consolas"/>
                  <a:ea typeface="Consolas"/>
                  <a:cs typeface="Consolas"/>
                  <a:sym typeface="Consolas"/>
                </a:rPr>
                <a:t>y</a:t>
              </a:r>
              <a:endParaRPr sz="1500" b="0" i="0" u="none" strike="noStrike" cap="none">
                <a:solidFill>
                  <a:schemeClr val="accent2"/>
                </a:solidFill>
                <a:latin typeface="Consolas"/>
                <a:ea typeface="Consolas"/>
                <a:cs typeface="Consolas"/>
                <a:sym typeface="Consolas"/>
              </a:endParaRPr>
            </a:p>
          </p:txBody>
        </p:sp>
      </p:grpSp>
      <p:grpSp>
        <p:nvGrpSpPr>
          <p:cNvPr id="438" name="Google Shape;438;p63"/>
          <p:cNvGrpSpPr/>
          <p:nvPr/>
        </p:nvGrpSpPr>
        <p:grpSpPr>
          <a:xfrm>
            <a:off x="779665" y="2191344"/>
            <a:ext cx="7584508" cy="834826"/>
            <a:chOff x="1341125" y="3255175"/>
            <a:chExt cx="5139600" cy="1554900"/>
          </a:xfrm>
        </p:grpSpPr>
        <p:sp>
          <p:nvSpPr>
            <p:cNvPr id="439" name="Google Shape;439;p63"/>
            <p:cNvSpPr/>
            <p:nvPr/>
          </p:nvSpPr>
          <p:spPr>
            <a:xfrm>
              <a:off x="1341125" y="3255175"/>
              <a:ext cx="1284900" cy="780900"/>
            </a:xfrm>
            <a:prstGeom prst="rect">
              <a:avLst/>
            </a:prstGeom>
            <a:solidFill>
              <a:schemeClr val="lt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500"/>
                <a:buFont typeface="Arial"/>
                <a:buNone/>
              </a:pPr>
              <a:r>
                <a:rPr lang="en" sz="3500" b="0" i="0" u="none" strike="noStrike" cap="none">
                  <a:solidFill>
                    <a:srgbClr val="000000"/>
                  </a:solidFill>
                  <a:latin typeface="Consolas"/>
                  <a:ea typeface="Consolas"/>
                  <a:cs typeface="Consolas"/>
                  <a:sym typeface="Consolas"/>
                </a:rPr>
                <a:t>2</a:t>
              </a:r>
              <a:endParaRPr sz="3500" b="0" i="0" u="none" strike="noStrike" cap="none">
                <a:solidFill>
                  <a:srgbClr val="000000"/>
                </a:solidFill>
                <a:latin typeface="Consolas"/>
                <a:ea typeface="Consolas"/>
                <a:cs typeface="Consolas"/>
                <a:sym typeface="Consolas"/>
              </a:endParaRPr>
            </a:p>
          </p:txBody>
        </p:sp>
        <p:sp>
          <p:nvSpPr>
            <p:cNvPr id="440" name="Google Shape;440;p63"/>
            <p:cNvSpPr/>
            <p:nvPr/>
          </p:nvSpPr>
          <p:spPr>
            <a:xfrm>
              <a:off x="2626025" y="3255175"/>
              <a:ext cx="1284900" cy="780900"/>
            </a:xfrm>
            <a:prstGeom prst="rect">
              <a:avLst/>
            </a:prstGeom>
            <a:solidFill>
              <a:schemeClr val="lt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500"/>
                <a:buFont typeface="Arial"/>
                <a:buNone/>
              </a:pPr>
              <a:r>
                <a:rPr lang="en" sz="3500" b="0" i="0" u="none" strike="noStrike" cap="none">
                  <a:solidFill>
                    <a:srgbClr val="000000"/>
                  </a:solidFill>
                  <a:latin typeface="Consolas"/>
                  <a:ea typeface="Consolas"/>
                  <a:cs typeface="Consolas"/>
                  <a:sym typeface="Consolas"/>
                </a:rPr>
                <a:t>3</a:t>
              </a:r>
              <a:endParaRPr sz="3500" b="0" i="0" u="none" strike="noStrike" cap="none">
                <a:solidFill>
                  <a:srgbClr val="000000"/>
                </a:solidFill>
                <a:latin typeface="Consolas"/>
                <a:ea typeface="Consolas"/>
                <a:cs typeface="Consolas"/>
                <a:sym typeface="Consolas"/>
              </a:endParaRPr>
            </a:p>
          </p:txBody>
        </p:sp>
        <p:sp>
          <p:nvSpPr>
            <p:cNvPr id="441" name="Google Shape;441;p63"/>
            <p:cNvSpPr/>
            <p:nvPr/>
          </p:nvSpPr>
          <p:spPr>
            <a:xfrm>
              <a:off x="3910925" y="3255175"/>
              <a:ext cx="1284900" cy="780900"/>
            </a:xfrm>
            <a:prstGeom prst="rect">
              <a:avLst/>
            </a:prstGeom>
            <a:solidFill>
              <a:schemeClr val="lt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500"/>
                <a:buFont typeface="Arial"/>
                <a:buNone/>
              </a:pPr>
              <a:r>
                <a:rPr lang="en" sz="3500" b="0" i="0" u="none" strike="noStrike" cap="none">
                  <a:solidFill>
                    <a:srgbClr val="000000"/>
                  </a:solidFill>
                  <a:latin typeface="Consolas"/>
                  <a:ea typeface="Consolas"/>
                  <a:cs typeface="Consolas"/>
                  <a:sym typeface="Consolas"/>
                </a:rPr>
                <a:t>4</a:t>
              </a:r>
              <a:endParaRPr sz="3500" b="0" i="0" u="none" strike="noStrike" cap="none">
                <a:solidFill>
                  <a:srgbClr val="000000"/>
                </a:solidFill>
                <a:latin typeface="Consolas"/>
                <a:ea typeface="Consolas"/>
                <a:cs typeface="Consolas"/>
                <a:sym typeface="Consolas"/>
              </a:endParaRPr>
            </a:p>
          </p:txBody>
        </p:sp>
        <p:sp>
          <p:nvSpPr>
            <p:cNvPr id="442" name="Google Shape;442;p63"/>
            <p:cNvSpPr/>
            <p:nvPr/>
          </p:nvSpPr>
          <p:spPr>
            <a:xfrm>
              <a:off x="5195825" y="3255175"/>
              <a:ext cx="1284900" cy="780900"/>
            </a:xfrm>
            <a:prstGeom prst="rect">
              <a:avLst/>
            </a:prstGeom>
            <a:solidFill>
              <a:schemeClr val="lt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500"/>
                <a:buFont typeface="Arial"/>
                <a:buNone/>
              </a:pPr>
              <a:r>
                <a:rPr lang="en" sz="3500" b="0" i="0" u="none" strike="noStrike" cap="none">
                  <a:solidFill>
                    <a:srgbClr val="000000"/>
                  </a:solidFill>
                  <a:latin typeface="Consolas"/>
                  <a:ea typeface="Consolas"/>
                  <a:cs typeface="Consolas"/>
                  <a:sym typeface="Consolas"/>
                </a:rPr>
                <a:t>5</a:t>
              </a:r>
              <a:endParaRPr sz="3500" b="0" i="0" u="none" strike="noStrike" cap="none">
                <a:solidFill>
                  <a:srgbClr val="000000"/>
                </a:solidFill>
                <a:latin typeface="Consolas"/>
                <a:ea typeface="Consolas"/>
                <a:cs typeface="Consolas"/>
                <a:sym typeface="Consolas"/>
              </a:endParaRPr>
            </a:p>
          </p:txBody>
        </p:sp>
        <p:sp>
          <p:nvSpPr>
            <p:cNvPr id="443" name="Google Shape;443;p63"/>
            <p:cNvSpPr txBox="1"/>
            <p:nvPr/>
          </p:nvSpPr>
          <p:spPr>
            <a:xfrm>
              <a:off x="1550525" y="4036075"/>
              <a:ext cx="866100" cy="7740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 sz="1500" b="0" i="0" u="none" strike="noStrike" cap="none">
                  <a:solidFill>
                    <a:srgbClr val="000000"/>
                  </a:solidFill>
                  <a:latin typeface="Consolas"/>
                  <a:ea typeface="Consolas"/>
                  <a:cs typeface="Consolas"/>
                  <a:sym typeface="Consolas"/>
                </a:rPr>
                <a:t>int32_t</a:t>
              </a:r>
              <a:endParaRPr sz="1500" b="0" i="0" u="none" strike="noStrike" cap="none">
                <a:solidFill>
                  <a:srgbClr val="000000"/>
                </a:solidFill>
                <a:latin typeface="Consolas"/>
                <a:ea typeface="Consolas"/>
                <a:cs typeface="Consolas"/>
                <a:sym typeface="Consolas"/>
              </a:endParaRPr>
            </a:p>
          </p:txBody>
        </p:sp>
        <p:sp>
          <p:nvSpPr>
            <p:cNvPr id="444" name="Google Shape;444;p63"/>
            <p:cNvSpPr txBox="1"/>
            <p:nvPr/>
          </p:nvSpPr>
          <p:spPr>
            <a:xfrm>
              <a:off x="2835425" y="4036075"/>
              <a:ext cx="866100" cy="7740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 sz="1500" b="0" i="0" u="none" strike="noStrike" cap="none">
                  <a:solidFill>
                    <a:srgbClr val="000000"/>
                  </a:solidFill>
                  <a:latin typeface="Consolas"/>
                  <a:ea typeface="Consolas"/>
                  <a:cs typeface="Consolas"/>
                  <a:sym typeface="Consolas"/>
                </a:rPr>
                <a:t>int32_t</a:t>
              </a:r>
              <a:endParaRPr sz="1500" b="0" i="0" u="none" strike="noStrike" cap="none">
                <a:solidFill>
                  <a:srgbClr val="000000"/>
                </a:solidFill>
                <a:latin typeface="Consolas"/>
                <a:ea typeface="Consolas"/>
                <a:cs typeface="Consolas"/>
                <a:sym typeface="Consolas"/>
              </a:endParaRPr>
            </a:p>
          </p:txBody>
        </p:sp>
        <p:sp>
          <p:nvSpPr>
            <p:cNvPr id="445" name="Google Shape;445;p63"/>
            <p:cNvSpPr txBox="1"/>
            <p:nvPr/>
          </p:nvSpPr>
          <p:spPr>
            <a:xfrm>
              <a:off x="4120325" y="4036075"/>
              <a:ext cx="866100" cy="7740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 sz="1500" b="0" i="0" u="none" strike="noStrike" cap="none">
                  <a:solidFill>
                    <a:srgbClr val="000000"/>
                  </a:solidFill>
                  <a:latin typeface="Consolas"/>
                  <a:ea typeface="Consolas"/>
                  <a:cs typeface="Consolas"/>
                  <a:sym typeface="Consolas"/>
                </a:rPr>
                <a:t>int32_t</a:t>
              </a:r>
              <a:endParaRPr sz="1500" b="0" i="0" u="none" strike="noStrike" cap="none">
                <a:solidFill>
                  <a:srgbClr val="000000"/>
                </a:solidFill>
                <a:latin typeface="Consolas"/>
                <a:ea typeface="Consolas"/>
                <a:cs typeface="Consolas"/>
                <a:sym typeface="Consolas"/>
              </a:endParaRPr>
            </a:p>
          </p:txBody>
        </p:sp>
        <p:sp>
          <p:nvSpPr>
            <p:cNvPr id="446" name="Google Shape;446;p63"/>
            <p:cNvSpPr txBox="1"/>
            <p:nvPr/>
          </p:nvSpPr>
          <p:spPr>
            <a:xfrm>
              <a:off x="5405225" y="4036075"/>
              <a:ext cx="866100" cy="7740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 sz="1500" b="0" i="0" u="none" strike="noStrike" cap="none">
                  <a:solidFill>
                    <a:srgbClr val="000000"/>
                  </a:solidFill>
                  <a:latin typeface="Consolas"/>
                  <a:ea typeface="Consolas"/>
                  <a:cs typeface="Consolas"/>
                  <a:sym typeface="Consolas"/>
                </a:rPr>
                <a:t>int32_t</a:t>
              </a:r>
              <a:endParaRPr sz="1500" b="0" i="0" u="none" strike="noStrike" cap="none">
                <a:solidFill>
                  <a:srgbClr val="000000"/>
                </a:solidFill>
                <a:latin typeface="Consolas"/>
                <a:ea typeface="Consolas"/>
                <a:cs typeface="Consolas"/>
                <a:sym typeface="Consolas"/>
              </a:endParaRPr>
            </a:p>
          </p:txBody>
        </p:sp>
      </p:grpSp>
      <p:grpSp>
        <p:nvGrpSpPr>
          <p:cNvPr id="447" name="Google Shape;447;p63"/>
          <p:cNvGrpSpPr/>
          <p:nvPr/>
        </p:nvGrpSpPr>
        <p:grpSpPr>
          <a:xfrm>
            <a:off x="520374" y="2619386"/>
            <a:ext cx="1875736" cy="1910612"/>
            <a:chOff x="431550" y="1694075"/>
            <a:chExt cx="2983515" cy="3558600"/>
          </a:xfrm>
        </p:grpSpPr>
        <p:sp>
          <p:nvSpPr>
            <p:cNvPr id="448" name="Google Shape;448;p63"/>
            <p:cNvSpPr/>
            <p:nvPr/>
          </p:nvSpPr>
          <p:spPr>
            <a:xfrm>
              <a:off x="431550" y="3883250"/>
              <a:ext cx="1284900" cy="780900"/>
            </a:xfrm>
            <a:prstGeom prst="rect">
              <a:avLst/>
            </a:prstGeom>
            <a:solidFill>
              <a:schemeClr val="lt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500"/>
                <a:buFont typeface="Arial"/>
                <a:buNone/>
              </a:pPr>
              <a:endParaRPr sz="3500" b="0" i="0" u="none" strike="noStrike" cap="none">
                <a:solidFill>
                  <a:srgbClr val="000000"/>
                </a:solidFill>
                <a:latin typeface="Consolas"/>
                <a:ea typeface="Consolas"/>
                <a:cs typeface="Consolas"/>
                <a:sym typeface="Consolas"/>
              </a:endParaRPr>
            </a:p>
          </p:txBody>
        </p:sp>
        <p:sp>
          <p:nvSpPr>
            <p:cNvPr id="449" name="Google Shape;449;p63"/>
            <p:cNvSpPr txBox="1"/>
            <p:nvPr/>
          </p:nvSpPr>
          <p:spPr>
            <a:xfrm>
              <a:off x="1716465" y="3925387"/>
              <a:ext cx="1698600" cy="7740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 sz="1500" b="0" i="0" u="none" strike="noStrike" cap="none">
                  <a:solidFill>
                    <a:schemeClr val="accent4"/>
                  </a:solidFill>
                  <a:latin typeface="Consolas"/>
                  <a:ea typeface="Consolas"/>
                  <a:cs typeface="Consolas"/>
                  <a:sym typeface="Consolas"/>
                </a:rPr>
                <a:t>int32_t*</a:t>
              </a:r>
              <a:endParaRPr sz="1500" b="0" i="0" u="none" strike="noStrike" cap="none">
                <a:solidFill>
                  <a:schemeClr val="accent4"/>
                </a:solidFill>
                <a:latin typeface="Consolas"/>
                <a:ea typeface="Consolas"/>
                <a:cs typeface="Consolas"/>
                <a:sym typeface="Consolas"/>
              </a:endParaRPr>
            </a:p>
          </p:txBody>
        </p:sp>
        <p:cxnSp>
          <p:nvCxnSpPr>
            <p:cNvPr id="450" name="Google Shape;450;p63"/>
            <p:cNvCxnSpPr>
              <a:stCxn id="451" idx="0"/>
            </p:cNvCxnSpPr>
            <p:nvPr/>
          </p:nvCxnSpPr>
          <p:spPr>
            <a:xfrm rot="10800000">
              <a:off x="853500" y="1694075"/>
              <a:ext cx="220500" cy="2784600"/>
            </a:xfrm>
            <a:prstGeom prst="straightConnector1">
              <a:avLst/>
            </a:prstGeom>
            <a:noFill/>
            <a:ln w="38100" cap="flat" cmpd="sng">
              <a:solidFill>
                <a:schemeClr val="dk2"/>
              </a:solidFill>
              <a:prstDash val="solid"/>
              <a:round/>
              <a:headEnd type="oval" w="med" len="med"/>
              <a:tailEnd type="triangle" w="med" len="med"/>
            </a:ln>
          </p:spPr>
        </p:cxnSp>
        <p:sp>
          <p:nvSpPr>
            <p:cNvPr id="451" name="Google Shape;451;p63"/>
            <p:cNvSpPr txBox="1"/>
            <p:nvPr/>
          </p:nvSpPr>
          <p:spPr>
            <a:xfrm>
              <a:off x="480600" y="4478675"/>
              <a:ext cx="1186800" cy="7740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 sz="1500" b="0" i="0" u="none" strike="noStrike" cap="none">
                  <a:solidFill>
                    <a:schemeClr val="accent2"/>
                  </a:solidFill>
                  <a:latin typeface="Consolas"/>
                  <a:ea typeface="Consolas"/>
                  <a:cs typeface="Consolas"/>
                  <a:sym typeface="Consolas"/>
                </a:rPr>
                <a:t>y</a:t>
              </a:r>
              <a:endParaRPr sz="1500" b="0" i="0" u="none" strike="noStrike" cap="none">
                <a:solidFill>
                  <a:schemeClr val="accent2"/>
                </a:solidFill>
                <a:latin typeface="Consolas"/>
                <a:ea typeface="Consolas"/>
                <a:cs typeface="Consolas"/>
                <a:sym typeface="Consolas"/>
              </a:endParaRPr>
            </a:p>
          </p:txBody>
        </p:sp>
      </p:grpSp>
      <p:sp>
        <p:nvSpPr>
          <p:cNvPr id="452" name="Google Shape;452;p63"/>
          <p:cNvSpPr txBox="1"/>
          <p:nvPr/>
        </p:nvSpPr>
        <p:spPr>
          <a:xfrm>
            <a:off x="5368201" y="2809148"/>
            <a:ext cx="303600" cy="374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500"/>
              <a:buFont typeface="Arial"/>
              <a:buNone/>
            </a:pPr>
            <a:r>
              <a:rPr lang="en" sz="1500" b="0" i="0" u="none" strike="noStrike" cap="none">
                <a:solidFill>
                  <a:srgbClr val="000000"/>
                </a:solidFill>
                <a:latin typeface="Consolas"/>
                <a:ea typeface="Consolas"/>
                <a:cs typeface="Consolas"/>
                <a:sym typeface="Consolas"/>
              </a:rPr>
              <a:t>0</a:t>
            </a:r>
            <a:endParaRPr sz="1500" b="0" i="0" u="none" strike="noStrike" cap="none">
              <a:solidFill>
                <a:srgbClr val="000000"/>
              </a:solidFill>
              <a:latin typeface="Consolas"/>
              <a:ea typeface="Consolas"/>
              <a:cs typeface="Consolas"/>
              <a:sym typeface="Consolas"/>
            </a:endParaRPr>
          </a:p>
        </p:txBody>
      </p:sp>
      <p:sp>
        <p:nvSpPr>
          <p:cNvPr id="453" name="Google Shape;453;p63"/>
          <p:cNvSpPr txBox="1"/>
          <p:nvPr/>
        </p:nvSpPr>
        <p:spPr>
          <a:xfrm>
            <a:off x="6150101" y="2809148"/>
            <a:ext cx="303600" cy="374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500"/>
              <a:buFont typeface="Arial"/>
              <a:buNone/>
            </a:pPr>
            <a:r>
              <a:rPr lang="en" sz="1500" b="0" i="0" u="none" strike="noStrike" cap="none">
                <a:solidFill>
                  <a:srgbClr val="000000"/>
                </a:solidFill>
                <a:latin typeface="Consolas"/>
                <a:ea typeface="Consolas"/>
                <a:cs typeface="Consolas"/>
                <a:sym typeface="Consolas"/>
              </a:rPr>
              <a:t>1</a:t>
            </a:r>
            <a:endParaRPr sz="1500" b="0" i="0" u="none" strike="noStrike" cap="none">
              <a:solidFill>
                <a:srgbClr val="000000"/>
              </a:solidFill>
              <a:latin typeface="Consolas"/>
              <a:ea typeface="Consolas"/>
              <a:cs typeface="Consolas"/>
              <a:sym typeface="Consolas"/>
            </a:endParaRPr>
          </a:p>
        </p:txBody>
      </p:sp>
      <p:sp>
        <p:nvSpPr>
          <p:cNvPr id="454" name="Google Shape;454;p63"/>
          <p:cNvSpPr txBox="1"/>
          <p:nvPr/>
        </p:nvSpPr>
        <p:spPr>
          <a:xfrm>
            <a:off x="6991801" y="2809148"/>
            <a:ext cx="303600" cy="374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500"/>
              <a:buFont typeface="Arial"/>
              <a:buNone/>
            </a:pPr>
            <a:r>
              <a:rPr lang="en" sz="1500" b="0" i="0" u="none" strike="noStrike" cap="none">
                <a:solidFill>
                  <a:srgbClr val="000000"/>
                </a:solidFill>
                <a:latin typeface="Consolas"/>
                <a:ea typeface="Consolas"/>
                <a:cs typeface="Consolas"/>
                <a:sym typeface="Consolas"/>
              </a:rPr>
              <a:t>2</a:t>
            </a:r>
            <a:endParaRPr sz="1500" b="0" i="0" u="none" strike="noStrike" cap="none">
              <a:solidFill>
                <a:srgbClr val="000000"/>
              </a:solidFill>
              <a:latin typeface="Consolas"/>
              <a:ea typeface="Consolas"/>
              <a:cs typeface="Consolas"/>
              <a:sym typeface="Consolas"/>
            </a:endParaRPr>
          </a:p>
        </p:txBody>
      </p:sp>
      <p:sp>
        <p:nvSpPr>
          <p:cNvPr id="455" name="Google Shape;455;p63"/>
          <p:cNvSpPr txBox="1"/>
          <p:nvPr/>
        </p:nvSpPr>
        <p:spPr>
          <a:xfrm>
            <a:off x="7833501" y="2809148"/>
            <a:ext cx="303600" cy="374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500"/>
              <a:buFont typeface="Arial"/>
              <a:buNone/>
            </a:pPr>
            <a:r>
              <a:rPr lang="en" sz="1500" b="0" i="0" u="none" strike="noStrike" cap="none">
                <a:solidFill>
                  <a:srgbClr val="000000"/>
                </a:solidFill>
                <a:latin typeface="Consolas"/>
                <a:ea typeface="Consolas"/>
                <a:cs typeface="Consolas"/>
                <a:sym typeface="Consolas"/>
              </a:rPr>
              <a:t>3</a:t>
            </a:r>
            <a:endParaRPr sz="1500" b="0" i="0" u="none" strike="noStrike" cap="none">
              <a:solidFill>
                <a:srgbClr val="000000"/>
              </a:solidFill>
              <a:latin typeface="Consolas"/>
              <a:ea typeface="Consolas"/>
              <a:cs typeface="Consolas"/>
              <a:sym typeface="Consolas"/>
            </a:endParaRPr>
          </a:p>
        </p:txBody>
      </p:sp>
      <p:sp>
        <p:nvSpPr>
          <p:cNvPr id="456" name="Google Shape;456;p63"/>
          <p:cNvSpPr txBox="1"/>
          <p:nvPr/>
        </p:nvSpPr>
        <p:spPr>
          <a:xfrm>
            <a:off x="779676" y="1817235"/>
            <a:ext cx="303600" cy="374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500"/>
              <a:buFont typeface="Arial"/>
              <a:buNone/>
            </a:pPr>
            <a:r>
              <a:rPr lang="en" sz="1500" b="0" i="0" u="none" strike="noStrike" cap="none">
                <a:solidFill>
                  <a:srgbClr val="000000"/>
                </a:solidFill>
                <a:latin typeface="Consolas"/>
                <a:ea typeface="Consolas"/>
                <a:cs typeface="Consolas"/>
                <a:sym typeface="Consolas"/>
              </a:rPr>
              <a:t>0</a:t>
            </a:r>
            <a:endParaRPr sz="1500" b="0" i="0" u="none" strike="noStrike" cap="none">
              <a:solidFill>
                <a:srgbClr val="000000"/>
              </a:solidFill>
              <a:latin typeface="Consolas"/>
              <a:ea typeface="Consolas"/>
              <a:cs typeface="Consolas"/>
              <a:sym typeface="Consolas"/>
            </a:endParaRPr>
          </a:p>
        </p:txBody>
      </p:sp>
      <p:sp>
        <p:nvSpPr>
          <p:cNvPr id="457" name="Google Shape;457;p63"/>
          <p:cNvSpPr txBox="1"/>
          <p:nvPr/>
        </p:nvSpPr>
        <p:spPr>
          <a:xfrm>
            <a:off x="2657901" y="1817235"/>
            <a:ext cx="303600" cy="374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500"/>
              <a:buFont typeface="Arial"/>
              <a:buNone/>
            </a:pPr>
            <a:r>
              <a:rPr lang="en" sz="1500" b="0" i="0" u="none" strike="noStrike" cap="none">
                <a:solidFill>
                  <a:srgbClr val="000000"/>
                </a:solidFill>
                <a:latin typeface="Consolas"/>
                <a:ea typeface="Consolas"/>
                <a:cs typeface="Consolas"/>
                <a:sym typeface="Consolas"/>
              </a:rPr>
              <a:t>4</a:t>
            </a:r>
            <a:endParaRPr sz="1500" b="0" i="0" u="none" strike="noStrike" cap="none">
              <a:solidFill>
                <a:srgbClr val="000000"/>
              </a:solidFill>
              <a:latin typeface="Consolas"/>
              <a:ea typeface="Consolas"/>
              <a:cs typeface="Consolas"/>
              <a:sym typeface="Consolas"/>
            </a:endParaRPr>
          </a:p>
        </p:txBody>
      </p:sp>
      <p:sp>
        <p:nvSpPr>
          <p:cNvPr id="458" name="Google Shape;458;p63"/>
          <p:cNvSpPr txBox="1"/>
          <p:nvPr/>
        </p:nvSpPr>
        <p:spPr>
          <a:xfrm>
            <a:off x="4572001" y="1817235"/>
            <a:ext cx="303600" cy="374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500"/>
              <a:buFont typeface="Arial"/>
              <a:buNone/>
            </a:pPr>
            <a:r>
              <a:rPr lang="en" sz="1500" b="0" i="0" u="none" strike="noStrike" cap="none">
                <a:solidFill>
                  <a:srgbClr val="000000"/>
                </a:solidFill>
                <a:latin typeface="Consolas"/>
                <a:ea typeface="Consolas"/>
                <a:cs typeface="Consolas"/>
                <a:sym typeface="Consolas"/>
              </a:rPr>
              <a:t>8</a:t>
            </a:r>
            <a:endParaRPr sz="1500" b="0" i="0" u="none" strike="noStrike" cap="none">
              <a:solidFill>
                <a:srgbClr val="000000"/>
              </a:solidFill>
              <a:latin typeface="Consolas"/>
              <a:ea typeface="Consolas"/>
              <a:cs typeface="Consolas"/>
              <a:sym typeface="Consolas"/>
            </a:endParaRPr>
          </a:p>
        </p:txBody>
      </p:sp>
      <p:sp>
        <p:nvSpPr>
          <p:cNvPr id="459" name="Google Shape;459;p63"/>
          <p:cNvSpPr txBox="1"/>
          <p:nvPr/>
        </p:nvSpPr>
        <p:spPr>
          <a:xfrm>
            <a:off x="6453699" y="1817235"/>
            <a:ext cx="625800" cy="374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1500"/>
              <a:buFont typeface="Arial"/>
              <a:buNone/>
            </a:pPr>
            <a:r>
              <a:rPr lang="en" sz="1500" b="0" i="0" u="none" strike="noStrike" cap="none">
                <a:solidFill>
                  <a:srgbClr val="000000"/>
                </a:solidFill>
                <a:latin typeface="Consolas"/>
                <a:ea typeface="Consolas"/>
                <a:cs typeface="Consolas"/>
                <a:sym typeface="Consolas"/>
              </a:rPr>
              <a:t>12</a:t>
            </a:r>
            <a:endParaRPr sz="1500" b="0" i="0" u="none" strike="noStrike" cap="none">
              <a:solidFill>
                <a:srgbClr val="000000"/>
              </a:solidFill>
              <a:latin typeface="Consolas"/>
              <a:ea typeface="Consolas"/>
              <a:cs typeface="Consolas"/>
              <a:sym typeface="Consola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64"/>
          <p:cNvSpPr txBox="1">
            <a:spLocks noGrp="1"/>
          </p:cNvSpPr>
          <p:nvPr>
            <p:ph type="title"/>
          </p:nvPr>
        </p:nvSpPr>
        <p:spPr>
          <a:xfrm>
            <a:off x="475886" y="50426"/>
            <a:ext cx="8192100" cy="4632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2800"/>
              <a:buFont typeface="Quattrocento Sans"/>
              <a:buNone/>
            </a:pPr>
            <a:r>
              <a:rPr lang="en" sz="2600"/>
              <a:t>Pointer arithmetic</a:t>
            </a:r>
            <a:endParaRPr sz="2600"/>
          </a:p>
        </p:txBody>
      </p:sp>
      <p:sp>
        <p:nvSpPr>
          <p:cNvPr id="466" name="Google Shape;466;p64"/>
          <p:cNvSpPr txBox="1">
            <a:spLocks noGrp="1"/>
          </p:cNvSpPr>
          <p:nvPr>
            <p:ph type="body" idx="1"/>
          </p:nvPr>
        </p:nvSpPr>
        <p:spPr>
          <a:xfrm>
            <a:off x="475886" y="596531"/>
            <a:ext cx="8192100" cy="3972300"/>
          </a:xfrm>
          <a:prstGeom prst="rect">
            <a:avLst/>
          </a:prstGeom>
          <a:noFill/>
          <a:ln>
            <a:noFill/>
          </a:ln>
        </p:spPr>
        <p:txBody>
          <a:bodyPr spcFirstLastPara="1" wrap="square" lIns="91425" tIns="45700" rIns="91425" bIns="45700" anchor="t" anchorCtr="0">
            <a:normAutofit fontScale="92500" lnSpcReduction="10000"/>
          </a:bodyPr>
          <a:lstStyle/>
          <a:p>
            <a:pPr marL="257175" lvl="0" indent="-257175" algn="l" rtl="0">
              <a:lnSpc>
                <a:spcPct val="115000"/>
              </a:lnSpc>
              <a:spcBef>
                <a:spcPts val="0"/>
              </a:spcBef>
              <a:spcAft>
                <a:spcPts val="0"/>
              </a:spcAft>
              <a:buClr>
                <a:schemeClr val="dk1"/>
              </a:buClr>
              <a:buSzPts val="2200"/>
              <a:buFont typeface="Trebuchet MS"/>
              <a:buChar char="●"/>
            </a:pPr>
            <a:r>
              <a:rPr lang="en"/>
              <a:t>if we write this:</a:t>
            </a:r>
            <a:endParaRPr/>
          </a:p>
          <a:p>
            <a:pPr marL="515780" lvl="1" indent="-257174" algn="l" rtl="0">
              <a:lnSpc>
                <a:spcPct val="115000"/>
              </a:lnSpc>
              <a:spcBef>
                <a:spcPts val="0"/>
              </a:spcBef>
              <a:spcAft>
                <a:spcPts val="0"/>
              </a:spcAft>
              <a:buClr>
                <a:srgbClr val="FF0000"/>
              </a:buClr>
              <a:buSzPts val="2200"/>
              <a:buNone/>
            </a:pPr>
            <a:r>
              <a:rPr lang="en" b="1">
                <a:solidFill>
                  <a:srgbClr val="FF0000"/>
                </a:solidFill>
                <a:latin typeface="Consolas"/>
                <a:ea typeface="Consolas"/>
                <a:cs typeface="Consolas"/>
                <a:sym typeface="Consolas"/>
              </a:rPr>
              <a:t>int</a:t>
            </a:r>
            <a:r>
              <a:rPr lang="en" b="1">
                <a:latin typeface="Consolas"/>
                <a:ea typeface="Consolas"/>
                <a:cs typeface="Consolas"/>
                <a:sym typeface="Consolas"/>
              </a:rPr>
              <a:t> array[] = {</a:t>
            </a:r>
            <a:r>
              <a:rPr lang="en" b="1">
                <a:solidFill>
                  <a:srgbClr val="76923C"/>
                </a:solidFill>
                <a:latin typeface="Consolas"/>
                <a:ea typeface="Consolas"/>
                <a:cs typeface="Consolas"/>
                <a:sym typeface="Consolas"/>
              </a:rPr>
              <a:t>0</a:t>
            </a:r>
            <a:r>
              <a:rPr lang="en" b="1">
                <a:latin typeface="Consolas"/>
                <a:ea typeface="Consolas"/>
                <a:cs typeface="Consolas"/>
                <a:sym typeface="Consolas"/>
              </a:rPr>
              <a:t>, </a:t>
            </a:r>
            <a:r>
              <a:rPr lang="en" b="1">
                <a:solidFill>
                  <a:srgbClr val="76923C"/>
                </a:solidFill>
                <a:latin typeface="Consolas"/>
                <a:ea typeface="Consolas"/>
                <a:cs typeface="Consolas"/>
                <a:sym typeface="Consolas"/>
              </a:rPr>
              <a:t>1</a:t>
            </a:r>
            <a:r>
              <a:rPr lang="en" b="1">
                <a:latin typeface="Consolas"/>
                <a:ea typeface="Consolas"/>
                <a:cs typeface="Consolas"/>
                <a:sym typeface="Consolas"/>
              </a:rPr>
              <a:t>, </a:t>
            </a:r>
            <a:r>
              <a:rPr lang="en" b="1">
                <a:solidFill>
                  <a:srgbClr val="76923C"/>
                </a:solidFill>
                <a:latin typeface="Consolas"/>
                <a:ea typeface="Consolas"/>
                <a:cs typeface="Consolas"/>
                <a:sym typeface="Consolas"/>
              </a:rPr>
              <a:t>2</a:t>
            </a:r>
            <a:r>
              <a:rPr lang="en" b="1">
                <a:latin typeface="Consolas"/>
                <a:ea typeface="Consolas"/>
                <a:cs typeface="Consolas"/>
                <a:sym typeface="Consolas"/>
              </a:rPr>
              <a:t>, </a:t>
            </a:r>
            <a:r>
              <a:rPr lang="en" b="1">
                <a:solidFill>
                  <a:srgbClr val="76923C"/>
                </a:solidFill>
                <a:latin typeface="Consolas"/>
                <a:ea typeface="Consolas"/>
                <a:cs typeface="Consolas"/>
                <a:sym typeface="Consolas"/>
              </a:rPr>
              <a:t>3</a:t>
            </a:r>
            <a:r>
              <a:rPr lang="en" b="1">
                <a:latin typeface="Consolas"/>
                <a:ea typeface="Consolas"/>
                <a:cs typeface="Consolas"/>
                <a:sym typeface="Consolas"/>
              </a:rPr>
              <a:t>};</a:t>
            </a:r>
            <a:endParaRPr/>
          </a:p>
          <a:p>
            <a:pPr marL="257175" lvl="0" indent="-257175" algn="l" rtl="0">
              <a:lnSpc>
                <a:spcPct val="115000"/>
              </a:lnSpc>
              <a:spcBef>
                <a:spcPts val="0"/>
              </a:spcBef>
              <a:spcAft>
                <a:spcPts val="0"/>
              </a:spcAft>
              <a:buClr>
                <a:schemeClr val="dk1"/>
              </a:buClr>
              <a:buSzPts val="2200"/>
              <a:buFont typeface="Trebuchet MS"/>
              <a:buChar char="●"/>
            </a:pPr>
            <a:r>
              <a:rPr lang="en"/>
              <a:t>memory looks like this:</a:t>
            </a:r>
            <a:endParaRPr/>
          </a:p>
          <a:p>
            <a:pPr marL="257175" lvl="0" indent="-257175" algn="l" rtl="0">
              <a:lnSpc>
                <a:spcPct val="115000"/>
              </a:lnSpc>
              <a:spcBef>
                <a:spcPts val="0"/>
              </a:spcBef>
              <a:spcAft>
                <a:spcPts val="0"/>
              </a:spcAft>
              <a:buClr>
                <a:schemeClr val="dk1"/>
              </a:buClr>
              <a:buSzPts val="2200"/>
              <a:buFont typeface="Trebuchet MS"/>
              <a:buChar char="●"/>
            </a:pPr>
            <a:r>
              <a:rPr lang="en"/>
              <a:t>if we want to access </a:t>
            </a:r>
            <a:r>
              <a:rPr lang="en" b="1"/>
              <a:t>array[2]</a:t>
            </a:r>
            <a:r>
              <a:rPr lang="en"/>
              <a:t>...</a:t>
            </a:r>
            <a:endParaRPr/>
          </a:p>
          <a:p>
            <a:pPr marL="515780" lvl="1" indent="-257174" algn="l" rtl="0">
              <a:lnSpc>
                <a:spcPct val="115000"/>
              </a:lnSpc>
              <a:spcBef>
                <a:spcPts val="0"/>
              </a:spcBef>
              <a:spcAft>
                <a:spcPts val="0"/>
              </a:spcAft>
              <a:buClr>
                <a:schemeClr val="dk1"/>
              </a:buClr>
              <a:buSzPts val="2200"/>
              <a:buChar char="○"/>
            </a:pPr>
            <a:r>
              <a:rPr lang="en"/>
              <a:t>what is that equivalent to?</a:t>
            </a:r>
            <a:endParaRPr/>
          </a:p>
          <a:p>
            <a:pPr marL="515780" lvl="1" indent="-257174" algn="l" rtl="0">
              <a:lnSpc>
                <a:spcPct val="115000"/>
              </a:lnSpc>
              <a:spcBef>
                <a:spcPts val="0"/>
              </a:spcBef>
              <a:spcAft>
                <a:spcPts val="0"/>
              </a:spcAft>
              <a:buClr>
                <a:schemeClr val="dk1"/>
              </a:buClr>
              <a:buSzPts val="2200"/>
              <a:buChar char="○"/>
            </a:pPr>
            <a:r>
              <a:rPr lang="en" b="1"/>
              <a:t>*(array + 2)</a:t>
            </a:r>
            <a:endParaRPr/>
          </a:p>
          <a:p>
            <a:pPr marL="257175" lvl="0" indent="-257175" algn="l" rtl="0">
              <a:lnSpc>
                <a:spcPct val="115000"/>
              </a:lnSpc>
              <a:spcBef>
                <a:spcPts val="0"/>
              </a:spcBef>
              <a:spcAft>
                <a:spcPts val="0"/>
              </a:spcAft>
              <a:buClr>
                <a:schemeClr val="dk1"/>
              </a:buClr>
              <a:buSzPts val="2200"/>
              <a:buFont typeface="Trebuchet MS"/>
              <a:buChar char="●"/>
            </a:pPr>
            <a:r>
              <a:rPr lang="en"/>
              <a:t>but </a:t>
            </a:r>
            <a:r>
              <a:rPr lang="en" b="1"/>
              <a:t>how big </a:t>
            </a:r>
            <a:r>
              <a:rPr lang="en"/>
              <a:t>is each item in</a:t>
            </a:r>
            <a:br>
              <a:rPr lang="en"/>
            </a:br>
            <a:r>
              <a:rPr lang="en"/>
              <a:t>the array? (what is </a:t>
            </a:r>
            <a:r>
              <a:rPr lang="en" b="1"/>
              <a:t>sizeof(int)</a:t>
            </a:r>
            <a:r>
              <a:rPr lang="en"/>
              <a:t>?)</a:t>
            </a:r>
            <a:endParaRPr/>
          </a:p>
          <a:p>
            <a:pPr marL="257175" lvl="1" indent="-257175" algn="l" rtl="0">
              <a:lnSpc>
                <a:spcPct val="115000"/>
              </a:lnSpc>
              <a:spcBef>
                <a:spcPts val="0"/>
              </a:spcBef>
              <a:spcAft>
                <a:spcPts val="0"/>
              </a:spcAft>
              <a:buClr>
                <a:schemeClr val="dk1"/>
              </a:buClr>
              <a:buSzPts val="2200"/>
              <a:buFont typeface="Trebuchet MS"/>
              <a:buChar char="●"/>
            </a:pPr>
            <a:r>
              <a:rPr lang="en"/>
              <a:t>when we write </a:t>
            </a:r>
            <a:r>
              <a:rPr lang="en" b="1"/>
              <a:t>array + 2</a:t>
            </a:r>
            <a:r>
              <a:rPr lang="en"/>
              <a:t>, we </a:t>
            </a:r>
            <a:r>
              <a:rPr lang="en">
                <a:solidFill>
                  <a:srgbClr val="FF0000"/>
                </a:solidFill>
              </a:rPr>
              <a:t>don't</a:t>
            </a:r>
            <a:r>
              <a:rPr lang="en"/>
              <a:t> get </a:t>
            </a:r>
            <a:r>
              <a:rPr lang="en" b="1"/>
              <a:t>0xDC02, </a:t>
            </a:r>
            <a:r>
              <a:rPr lang="en"/>
              <a:t>we get </a:t>
            </a:r>
            <a:r>
              <a:rPr lang="en" b="1"/>
              <a:t>0xDC08</a:t>
            </a:r>
            <a:endParaRPr/>
          </a:p>
          <a:p>
            <a:pPr marL="257175" lvl="0" indent="-257175" algn="l" rtl="0">
              <a:lnSpc>
                <a:spcPct val="115000"/>
              </a:lnSpc>
              <a:spcBef>
                <a:spcPts val="0"/>
              </a:spcBef>
              <a:spcAft>
                <a:spcPts val="0"/>
              </a:spcAft>
              <a:buClr>
                <a:schemeClr val="dk1"/>
              </a:buClr>
              <a:buSzPts val="2200"/>
              <a:buFont typeface="Trebuchet MS"/>
              <a:buChar char="●"/>
            </a:pPr>
            <a:r>
              <a:rPr lang="en"/>
              <a:t>it adds </a:t>
            </a:r>
            <a:r>
              <a:rPr lang="en" b="1">
                <a:solidFill>
                  <a:srgbClr val="FF0000"/>
                </a:solidFill>
              </a:rPr>
              <a:t>the size of 2</a:t>
            </a:r>
            <a:r>
              <a:rPr lang="en">
                <a:solidFill>
                  <a:srgbClr val="FF0000"/>
                </a:solidFill>
              </a:rPr>
              <a:t> </a:t>
            </a:r>
            <a:r>
              <a:rPr lang="en" b="1" i="1">
                <a:solidFill>
                  <a:srgbClr val="FF0000"/>
                </a:solidFill>
              </a:rPr>
              <a:t>items</a:t>
            </a:r>
            <a:r>
              <a:rPr lang="en"/>
              <a:t> to the address</a:t>
            </a:r>
            <a:endParaRPr/>
          </a:p>
          <a:p>
            <a:pPr marL="257175" lvl="0" indent="-257175" algn="l" rtl="0">
              <a:lnSpc>
                <a:spcPct val="115000"/>
              </a:lnSpc>
              <a:spcBef>
                <a:spcPts val="0"/>
              </a:spcBef>
              <a:spcAft>
                <a:spcPts val="1200"/>
              </a:spcAft>
              <a:buClr>
                <a:srgbClr val="FF0000"/>
              </a:buClr>
              <a:buSzPts val="2200"/>
              <a:buFont typeface="Trebuchet MS"/>
              <a:buChar char="●"/>
            </a:pPr>
            <a:r>
              <a:rPr lang="en">
                <a:solidFill>
                  <a:srgbClr val="FF0000"/>
                </a:solidFill>
              </a:rPr>
              <a:t>when you add or subtract offsets to pointers, </a:t>
            </a:r>
            <a:r>
              <a:rPr lang="en" b="1">
                <a:solidFill>
                  <a:srgbClr val="FF0000"/>
                </a:solidFill>
              </a:rPr>
              <a:t>C "scales" the offsets </a:t>
            </a:r>
            <a:r>
              <a:rPr lang="en">
                <a:solidFill>
                  <a:srgbClr val="FF0000"/>
                </a:solidFill>
              </a:rPr>
              <a:t>by</a:t>
            </a:r>
            <a:r>
              <a:rPr lang="en" b="1">
                <a:solidFill>
                  <a:srgbClr val="FF0000"/>
                </a:solidFill>
              </a:rPr>
              <a:t> multiples of the size of the type they point to.</a:t>
            </a:r>
            <a:endParaRPr>
              <a:solidFill>
                <a:srgbClr val="FF0000"/>
              </a:solidFill>
            </a:endParaRPr>
          </a:p>
        </p:txBody>
      </p:sp>
      <p:sp>
        <p:nvSpPr>
          <p:cNvPr id="467" name="Google Shape;467;p64"/>
          <p:cNvSpPr txBox="1">
            <a:spLocks noGrp="1"/>
          </p:cNvSpPr>
          <p:nvPr>
            <p:ph type="sldNum" idx="12"/>
          </p:nvPr>
        </p:nvSpPr>
        <p:spPr>
          <a:xfrm>
            <a:off x="8595276" y="4749809"/>
            <a:ext cx="548700" cy="393600"/>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n" sz="1000">
                <a:solidFill>
                  <a:schemeClr val="dk1"/>
                </a:solidFill>
                <a:latin typeface="Helvetica Neue"/>
                <a:ea typeface="Helvetica Neue"/>
                <a:cs typeface="Helvetica Neue"/>
                <a:sym typeface="Helvetica Neue"/>
              </a:rPr>
              <a:t>13</a:t>
            </a:fld>
            <a:endParaRPr sz="1000">
              <a:solidFill>
                <a:schemeClr val="dk1"/>
              </a:solidFill>
              <a:latin typeface="Helvetica Neue"/>
              <a:ea typeface="Helvetica Neue"/>
              <a:cs typeface="Helvetica Neue"/>
              <a:sym typeface="Helvetica Neue"/>
            </a:endParaRPr>
          </a:p>
        </p:txBody>
      </p:sp>
      <p:graphicFrame>
        <p:nvGraphicFramePr>
          <p:cNvPr id="468" name="Google Shape;468;p64"/>
          <p:cNvGraphicFramePr/>
          <p:nvPr/>
        </p:nvGraphicFramePr>
        <p:xfrm>
          <a:off x="4724400" y="582930"/>
          <a:ext cx="3962400" cy="2158595"/>
        </p:xfrm>
        <a:graphic>
          <a:graphicData uri="http://schemas.openxmlformats.org/drawingml/2006/table">
            <a:tbl>
              <a:tblPr firstRow="1" bandRow="1">
                <a:noFill/>
                <a:tableStyleId>{05AF230F-13D0-4E69-A771-6895C5169E3C}</a:tableStyleId>
              </a:tblPr>
              <a:tblGrid>
                <a:gridCol w="1588725">
                  <a:extLst>
                    <a:ext uri="{9D8B030D-6E8A-4147-A177-3AD203B41FA5}">
                      <a16:colId xmlns:a16="http://schemas.microsoft.com/office/drawing/2014/main" val="20000"/>
                    </a:ext>
                  </a:extLst>
                </a:gridCol>
                <a:gridCol w="1230675">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tblGrid>
              <a:tr h="411475">
                <a:tc>
                  <a:txBody>
                    <a:bodyPr/>
                    <a:lstStyle/>
                    <a:p>
                      <a:pPr marL="0" marR="0" lvl="0" indent="0" algn="ctr" rtl="0">
                        <a:lnSpc>
                          <a:spcPct val="100000"/>
                        </a:lnSpc>
                        <a:spcBef>
                          <a:spcPts val="0"/>
                        </a:spcBef>
                        <a:spcAft>
                          <a:spcPts val="0"/>
                        </a:spcAft>
                        <a:buClr>
                          <a:srgbClr val="000000"/>
                        </a:buClr>
                        <a:buSzPts val="1800"/>
                        <a:buFont typeface="Arial"/>
                        <a:buNone/>
                      </a:pPr>
                      <a:r>
                        <a:rPr lang="en" sz="1800" u="none" strike="noStrike" cap="none"/>
                        <a:t>Name</a:t>
                      </a:r>
                      <a:endParaRPr sz="1300" u="none" strike="noStrike" cap="none"/>
                    </a:p>
                  </a:txBody>
                  <a:tcPr marL="112725" marR="112725" marT="50750" marB="50750"/>
                </a:tc>
                <a:tc>
                  <a:txBody>
                    <a:bodyPr/>
                    <a:lstStyle/>
                    <a:p>
                      <a:pPr marL="0" marR="0" lvl="0" indent="0" algn="ctr" rtl="0">
                        <a:lnSpc>
                          <a:spcPct val="100000"/>
                        </a:lnSpc>
                        <a:spcBef>
                          <a:spcPts val="0"/>
                        </a:spcBef>
                        <a:spcAft>
                          <a:spcPts val="0"/>
                        </a:spcAft>
                        <a:buClr>
                          <a:srgbClr val="000000"/>
                        </a:buClr>
                        <a:buSzPts val="1800"/>
                        <a:buFont typeface="Arial"/>
                        <a:buNone/>
                      </a:pPr>
                      <a:r>
                        <a:rPr lang="en" sz="1800" u="none" strike="noStrike" cap="none"/>
                        <a:t>Address</a:t>
                      </a:r>
                      <a:endParaRPr sz="1300" u="none" strike="noStrike" cap="none"/>
                    </a:p>
                  </a:txBody>
                  <a:tcPr marL="112725" marR="112725" marT="50750" marB="50750"/>
                </a:tc>
                <a:tc>
                  <a:txBody>
                    <a:bodyPr/>
                    <a:lstStyle/>
                    <a:p>
                      <a:pPr marL="0" marR="0" lvl="0" indent="0" algn="ctr" rtl="0">
                        <a:lnSpc>
                          <a:spcPct val="100000"/>
                        </a:lnSpc>
                        <a:spcBef>
                          <a:spcPts val="0"/>
                        </a:spcBef>
                        <a:spcAft>
                          <a:spcPts val="0"/>
                        </a:spcAft>
                        <a:buClr>
                          <a:srgbClr val="000000"/>
                        </a:buClr>
                        <a:buSzPts val="1800"/>
                        <a:buFont typeface="Arial"/>
                        <a:buNone/>
                      </a:pPr>
                      <a:r>
                        <a:rPr lang="en" sz="1800" u="none" strike="noStrike" cap="none"/>
                        <a:t>Value</a:t>
                      </a:r>
                      <a:endParaRPr sz="1300" u="none" strike="noStrike" cap="none"/>
                    </a:p>
                  </a:txBody>
                  <a:tcPr marL="112725" marR="112725" marT="50750" marB="50750"/>
                </a:tc>
                <a:extLst>
                  <a:ext uri="{0D108BD9-81ED-4DB2-BD59-A6C34878D82A}">
                    <a16:rowId xmlns:a16="http://schemas.microsoft.com/office/drawing/2014/main" val="10000"/>
                  </a:ext>
                </a:extLst>
              </a:tr>
              <a:tr h="411475">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latin typeface="Consolas"/>
                          <a:ea typeface="Consolas"/>
                          <a:cs typeface="Consolas"/>
                          <a:sym typeface="Consolas"/>
                        </a:rPr>
                        <a:t>array[3]</a:t>
                      </a:r>
                      <a:endParaRPr sz="1300" u="none" strike="noStrike" cap="none"/>
                    </a:p>
                  </a:txBody>
                  <a:tcPr marL="112725" marR="112725" marT="50750" marB="50750"/>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latin typeface="Consolas"/>
                          <a:ea typeface="Consolas"/>
                          <a:cs typeface="Consolas"/>
                          <a:sym typeface="Consolas"/>
                        </a:rPr>
                        <a:t>DC0C</a:t>
                      </a:r>
                      <a:endParaRPr sz="1300" u="none" strike="noStrike" cap="none"/>
                    </a:p>
                  </a:txBody>
                  <a:tcPr marL="112725" marR="112725" marT="50750" marB="50750"/>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latin typeface="Consolas"/>
                          <a:ea typeface="Consolas"/>
                          <a:cs typeface="Consolas"/>
                          <a:sym typeface="Consolas"/>
                        </a:rPr>
                        <a:t>3</a:t>
                      </a:r>
                      <a:endParaRPr sz="2200" b="1" u="none" strike="noStrike" cap="none">
                        <a:latin typeface="Consolas"/>
                        <a:ea typeface="Consolas"/>
                        <a:cs typeface="Consolas"/>
                        <a:sym typeface="Consolas"/>
                      </a:endParaRPr>
                    </a:p>
                  </a:txBody>
                  <a:tcPr marL="112725" marR="112725" marT="50750" marB="50750"/>
                </a:tc>
                <a:extLst>
                  <a:ext uri="{0D108BD9-81ED-4DB2-BD59-A6C34878D82A}">
                    <a16:rowId xmlns:a16="http://schemas.microsoft.com/office/drawing/2014/main" val="10001"/>
                  </a:ext>
                </a:extLst>
              </a:tr>
              <a:tr h="411475">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latin typeface="Consolas"/>
                          <a:ea typeface="Consolas"/>
                          <a:cs typeface="Consolas"/>
                          <a:sym typeface="Consolas"/>
                        </a:rPr>
                        <a:t>array[2]</a:t>
                      </a:r>
                      <a:endParaRPr sz="1300" u="none" strike="noStrike" cap="none"/>
                    </a:p>
                  </a:txBody>
                  <a:tcPr marL="112725" marR="112725" marT="50750" marB="50750"/>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latin typeface="Consolas"/>
                          <a:ea typeface="Consolas"/>
                          <a:cs typeface="Consolas"/>
                          <a:sym typeface="Consolas"/>
                        </a:rPr>
                        <a:t>DC08</a:t>
                      </a:r>
                      <a:endParaRPr sz="1300" u="none" strike="noStrike" cap="none"/>
                    </a:p>
                  </a:txBody>
                  <a:tcPr marL="112725" marR="112725" marT="50750" marB="50750"/>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latin typeface="Consolas"/>
                          <a:ea typeface="Consolas"/>
                          <a:cs typeface="Consolas"/>
                          <a:sym typeface="Consolas"/>
                        </a:rPr>
                        <a:t>2</a:t>
                      </a:r>
                      <a:endParaRPr sz="2200" b="1" u="none" strike="noStrike" cap="none">
                        <a:latin typeface="Consolas"/>
                        <a:ea typeface="Consolas"/>
                        <a:cs typeface="Consolas"/>
                        <a:sym typeface="Consolas"/>
                      </a:endParaRPr>
                    </a:p>
                  </a:txBody>
                  <a:tcPr marL="112725" marR="112725" marT="50750" marB="50750"/>
                </a:tc>
                <a:extLst>
                  <a:ext uri="{0D108BD9-81ED-4DB2-BD59-A6C34878D82A}">
                    <a16:rowId xmlns:a16="http://schemas.microsoft.com/office/drawing/2014/main" val="10002"/>
                  </a:ext>
                </a:extLst>
              </a:tr>
              <a:tr h="411475">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latin typeface="Consolas"/>
                          <a:ea typeface="Consolas"/>
                          <a:cs typeface="Consolas"/>
                          <a:sym typeface="Consolas"/>
                        </a:rPr>
                        <a:t>array[1]</a:t>
                      </a:r>
                      <a:endParaRPr sz="1300" u="none" strike="noStrike" cap="none"/>
                    </a:p>
                  </a:txBody>
                  <a:tcPr marL="112725" marR="112725" marT="50750" marB="50750"/>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latin typeface="Consolas"/>
                          <a:ea typeface="Consolas"/>
                          <a:cs typeface="Consolas"/>
                          <a:sym typeface="Consolas"/>
                        </a:rPr>
                        <a:t>DC04</a:t>
                      </a:r>
                      <a:endParaRPr sz="1300" u="none" strike="noStrike" cap="none"/>
                    </a:p>
                  </a:txBody>
                  <a:tcPr marL="112725" marR="112725" marT="50750" marB="50750"/>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latin typeface="Consolas"/>
                          <a:ea typeface="Consolas"/>
                          <a:cs typeface="Consolas"/>
                          <a:sym typeface="Consolas"/>
                        </a:rPr>
                        <a:t>1</a:t>
                      </a:r>
                      <a:endParaRPr sz="2200" b="1" u="none" strike="noStrike" cap="none">
                        <a:latin typeface="Consolas"/>
                        <a:ea typeface="Consolas"/>
                        <a:cs typeface="Consolas"/>
                        <a:sym typeface="Consolas"/>
                      </a:endParaRPr>
                    </a:p>
                  </a:txBody>
                  <a:tcPr marL="112725" marR="112725" marT="50750" marB="50750"/>
                </a:tc>
                <a:extLst>
                  <a:ext uri="{0D108BD9-81ED-4DB2-BD59-A6C34878D82A}">
                    <a16:rowId xmlns:a16="http://schemas.microsoft.com/office/drawing/2014/main" val="10003"/>
                  </a:ext>
                </a:extLst>
              </a:tr>
              <a:tr h="411475">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latin typeface="Consolas"/>
                          <a:ea typeface="Consolas"/>
                          <a:cs typeface="Consolas"/>
                          <a:sym typeface="Consolas"/>
                        </a:rPr>
                        <a:t>array[0]</a:t>
                      </a:r>
                      <a:endParaRPr sz="1300" u="none" strike="noStrike" cap="none"/>
                    </a:p>
                  </a:txBody>
                  <a:tcPr marL="112725" marR="112725" marT="50750" marB="50750"/>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latin typeface="Consolas"/>
                          <a:ea typeface="Consolas"/>
                          <a:cs typeface="Consolas"/>
                          <a:sym typeface="Consolas"/>
                        </a:rPr>
                        <a:t>DC00</a:t>
                      </a:r>
                      <a:endParaRPr sz="1300" u="none" strike="noStrike" cap="none"/>
                    </a:p>
                  </a:txBody>
                  <a:tcPr marL="112725" marR="112725" marT="50750" marB="50750"/>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latin typeface="Consolas"/>
                          <a:ea typeface="Consolas"/>
                          <a:cs typeface="Consolas"/>
                          <a:sym typeface="Consolas"/>
                        </a:rPr>
                        <a:t>0</a:t>
                      </a:r>
                      <a:endParaRPr sz="2200" b="1" u="none" strike="noStrike" cap="none">
                        <a:latin typeface="Consolas"/>
                        <a:ea typeface="Consolas"/>
                        <a:cs typeface="Consolas"/>
                        <a:sym typeface="Consolas"/>
                      </a:endParaRPr>
                    </a:p>
                  </a:txBody>
                  <a:tcPr marL="112725" marR="112725" marT="50750" marB="50750"/>
                </a:tc>
                <a:extLst>
                  <a:ext uri="{0D108BD9-81ED-4DB2-BD59-A6C34878D82A}">
                    <a16:rowId xmlns:a16="http://schemas.microsoft.com/office/drawing/2014/main" val="10004"/>
                  </a:ext>
                </a:extLst>
              </a:tr>
            </a:tbl>
          </a:graphicData>
        </a:graphic>
      </p:graphicFrame>
      <p:sp>
        <p:nvSpPr>
          <p:cNvPr id="469" name="Google Shape;469;p64"/>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6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66">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66">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66">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66">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66">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66">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66">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66">
                                            <p:txEl>
                                              <p:pRg st="8" end="8"/>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6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65"/>
          <p:cNvSpPr txBox="1">
            <a:spLocks noGrp="1"/>
          </p:cNvSpPr>
          <p:nvPr>
            <p:ph type="title"/>
          </p:nvPr>
        </p:nvSpPr>
        <p:spPr>
          <a:xfrm>
            <a:off x="475886" y="50426"/>
            <a:ext cx="8192100" cy="4632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2800"/>
              <a:buFont typeface="Quattrocento Sans"/>
              <a:buNone/>
            </a:pPr>
            <a:r>
              <a:rPr lang="en" sz="2600"/>
              <a:t>Oh yeah, and that stupid -&gt; operator</a:t>
            </a:r>
            <a:endParaRPr sz="2600"/>
          </a:p>
        </p:txBody>
      </p:sp>
      <p:sp>
        <p:nvSpPr>
          <p:cNvPr id="476" name="Google Shape;476;p65"/>
          <p:cNvSpPr txBox="1">
            <a:spLocks noGrp="1"/>
          </p:cNvSpPr>
          <p:nvPr>
            <p:ph type="body" idx="1"/>
          </p:nvPr>
        </p:nvSpPr>
        <p:spPr>
          <a:xfrm>
            <a:off x="475886" y="596531"/>
            <a:ext cx="8192100" cy="3972300"/>
          </a:xfrm>
          <a:prstGeom prst="rect">
            <a:avLst/>
          </a:prstGeom>
          <a:noFill/>
          <a:ln>
            <a:noFill/>
          </a:ln>
        </p:spPr>
        <p:txBody>
          <a:bodyPr spcFirstLastPara="1" wrap="square" lIns="91425" tIns="45700" rIns="91425" bIns="45700" anchor="t" anchorCtr="0">
            <a:normAutofit/>
          </a:bodyPr>
          <a:lstStyle/>
          <a:p>
            <a:pPr marL="257175" lvl="0" indent="-257175" algn="l" rtl="0">
              <a:lnSpc>
                <a:spcPct val="115000"/>
              </a:lnSpc>
              <a:spcBef>
                <a:spcPts val="0"/>
              </a:spcBef>
              <a:spcAft>
                <a:spcPts val="0"/>
              </a:spcAft>
              <a:buClr>
                <a:schemeClr val="dk1"/>
              </a:buClr>
              <a:buSzPts val="2200"/>
              <a:buFont typeface="Trebuchet MS"/>
              <a:buChar char="●"/>
            </a:pPr>
            <a:r>
              <a:rPr lang="en"/>
              <a:t>if you have a pointer to a struct, you must access its fields with: </a:t>
            </a:r>
            <a:r>
              <a:rPr lang="en">
                <a:solidFill>
                  <a:schemeClr val="accent2"/>
                </a:solidFill>
                <a:latin typeface="Consolas"/>
                <a:ea typeface="Consolas"/>
                <a:cs typeface="Consolas"/>
                <a:sym typeface="Consolas"/>
              </a:rPr>
              <a:t>-&gt;</a:t>
            </a:r>
            <a:endParaRPr>
              <a:solidFill>
                <a:schemeClr val="accent2"/>
              </a:solidFill>
              <a:latin typeface="Consolas"/>
              <a:ea typeface="Consolas"/>
              <a:cs typeface="Consolas"/>
              <a:sym typeface="Consolas"/>
            </a:endParaRPr>
          </a:p>
          <a:p>
            <a:pPr marL="515780" lvl="1" indent="-117474" algn="l" rtl="0">
              <a:lnSpc>
                <a:spcPct val="115000"/>
              </a:lnSpc>
              <a:spcBef>
                <a:spcPts val="0"/>
              </a:spcBef>
              <a:spcAft>
                <a:spcPts val="1200"/>
              </a:spcAft>
              <a:buClr>
                <a:schemeClr val="dk1"/>
              </a:buClr>
              <a:buSzPts val="2200"/>
              <a:buNone/>
            </a:pPr>
            <a:endParaRPr/>
          </a:p>
        </p:txBody>
      </p:sp>
      <p:sp>
        <p:nvSpPr>
          <p:cNvPr id="477" name="Google Shape;477;p65"/>
          <p:cNvSpPr txBox="1">
            <a:spLocks noGrp="1"/>
          </p:cNvSpPr>
          <p:nvPr>
            <p:ph type="sldNum" idx="12"/>
          </p:nvPr>
        </p:nvSpPr>
        <p:spPr>
          <a:xfrm>
            <a:off x="8595276" y="4749809"/>
            <a:ext cx="548700" cy="393600"/>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n" sz="1000">
                <a:solidFill>
                  <a:schemeClr val="dk1"/>
                </a:solidFill>
                <a:latin typeface="Helvetica Neue"/>
                <a:ea typeface="Helvetica Neue"/>
                <a:cs typeface="Helvetica Neue"/>
                <a:sym typeface="Helvetica Neue"/>
              </a:rPr>
              <a:t>14</a:t>
            </a:fld>
            <a:endParaRPr sz="1000">
              <a:solidFill>
                <a:schemeClr val="dk1"/>
              </a:solidFill>
              <a:latin typeface="Helvetica Neue"/>
              <a:ea typeface="Helvetica Neue"/>
              <a:cs typeface="Helvetica Neue"/>
              <a:sym typeface="Helvetica Neue"/>
            </a:endParaRPr>
          </a:p>
        </p:txBody>
      </p:sp>
      <p:sp>
        <p:nvSpPr>
          <p:cNvPr id="478" name="Google Shape;478;p65"/>
          <p:cNvSpPr txBox="1"/>
          <p:nvPr/>
        </p:nvSpPr>
        <p:spPr>
          <a:xfrm>
            <a:off x="457200" y="1085701"/>
            <a:ext cx="5705400" cy="1816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endParaRPr sz="2800" b="1" i="0" u="none" strike="noStrike" cap="none">
              <a:solidFill>
                <a:schemeClr val="dk1"/>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2800"/>
              <a:buFont typeface="Arial"/>
              <a:buNone/>
            </a:pPr>
            <a:r>
              <a:rPr lang="en" sz="2800" b="1" i="0" u="none" strike="noStrike" cap="none">
                <a:solidFill>
                  <a:schemeClr val="dk1"/>
                </a:solidFill>
                <a:latin typeface="Consolas"/>
                <a:ea typeface="Consolas"/>
                <a:cs typeface="Consolas"/>
                <a:sym typeface="Consolas"/>
              </a:rPr>
              <a:t>Food* pgrapes = &amp;produce[</a:t>
            </a:r>
            <a:r>
              <a:rPr lang="en" sz="2800" b="1" i="0" u="none" strike="noStrike" cap="none">
                <a:solidFill>
                  <a:srgbClr val="76923C"/>
                </a:solidFill>
                <a:latin typeface="Consolas"/>
                <a:ea typeface="Consolas"/>
                <a:cs typeface="Consolas"/>
                <a:sym typeface="Consolas"/>
              </a:rPr>
              <a:t>0</a:t>
            </a:r>
            <a:r>
              <a:rPr lang="en" sz="2800" b="1" i="0" u="none" strike="noStrike" cap="none">
                <a:solidFill>
                  <a:schemeClr val="dk1"/>
                </a:solidFill>
                <a:latin typeface="Consolas"/>
                <a:ea typeface="Consolas"/>
                <a:cs typeface="Consolas"/>
                <a:sym typeface="Consolas"/>
              </a:rPr>
              <a: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 sz="2800" b="1" i="0" u="none" strike="noStrike" cap="none">
                <a:solidFill>
                  <a:schemeClr val="dk1"/>
                </a:solidFill>
                <a:latin typeface="Consolas"/>
                <a:ea typeface="Consolas"/>
                <a:cs typeface="Consolas"/>
                <a:sym typeface="Consolas"/>
              </a:rPr>
              <a:t>pgrapes-&gt;price   = </a:t>
            </a:r>
            <a:r>
              <a:rPr lang="en" sz="2800" b="1" i="0" u="none" strike="noStrike" cap="none">
                <a:solidFill>
                  <a:srgbClr val="76923C"/>
                </a:solidFill>
                <a:latin typeface="Consolas"/>
                <a:ea typeface="Consolas"/>
                <a:cs typeface="Consolas"/>
                <a:sym typeface="Consolas"/>
              </a:rPr>
              <a:t>2.99</a:t>
            </a:r>
            <a:r>
              <a:rPr lang="en" sz="2800" b="1" i="0" u="none" strike="noStrike" cap="none">
                <a:solidFill>
                  <a:schemeClr val="dk1"/>
                </a:solidFill>
                <a:latin typeface="Consolas"/>
                <a:ea typeface="Consolas"/>
                <a:cs typeface="Consolas"/>
                <a:sym typeface="Consolas"/>
              </a:rPr>
              <a: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 sz="2800" b="1" i="0" u="none" strike="noStrike" cap="none">
                <a:solidFill>
                  <a:schemeClr val="dk1"/>
                </a:solidFill>
                <a:latin typeface="Consolas"/>
                <a:ea typeface="Consolas"/>
                <a:cs typeface="Consolas"/>
                <a:sym typeface="Consolas"/>
              </a:rPr>
              <a:t>(*pgrapes).price = </a:t>
            </a:r>
            <a:r>
              <a:rPr lang="en" sz="2800" b="1" i="0" u="none" strike="noStrike" cap="none">
                <a:solidFill>
                  <a:srgbClr val="76923C"/>
                </a:solidFill>
                <a:latin typeface="Consolas"/>
                <a:ea typeface="Consolas"/>
                <a:cs typeface="Consolas"/>
                <a:sym typeface="Consolas"/>
              </a:rPr>
              <a:t>2.99</a:t>
            </a:r>
            <a:r>
              <a:rPr lang="en" sz="2800" b="1" i="0" u="none" strike="noStrike" cap="none">
                <a:solidFill>
                  <a:schemeClr val="dk1"/>
                </a:solidFill>
                <a:latin typeface="Consolas"/>
                <a:ea typeface="Consolas"/>
                <a:cs typeface="Consolas"/>
                <a:sym typeface="Consolas"/>
              </a:rPr>
              <a:t>;</a:t>
            </a:r>
            <a:endParaRPr sz="2800" b="1" i="1" u="none" strike="noStrike" cap="none">
              <a:solidFill>
                <a:srgbClr val="4F6128"/>
              </a:solidFill>
              <a:latin typeface="Consolas"/>
              <a:ea typeface="Consolas"/>
              <a:cs typeface="Consolas"/>
              <a:sym typeface="Consolas"/>
            </a:endParaRPr>
          </a:p>
        </p:txBody>
      </p:sp>
      <p:sp>
        <p:nvSpPr>
          <p:cNvPr id="479" name="Google Shape;479;p65"/>
          <p:cNvSpPr/>
          <p:nvPr/>
        </p:nvSpPr>
        <p:spPr>
          <a:xfrm>
            <a:off x="5257800" y="2059544"/>
            <a:ext cx="381000" cy="685800"/>
          </a:xfrm>
          <a:prstGeom prst="rightBrace">
            <a:avLst>
              <a:gd name="adj1" fmla="val 33075"/>
              <a:gd name="adj2" fmla="val 50000"/>
            </a:avLst>
          </a:prstGeom>
          <a:noFill/>
          <a:ln w="3810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4"/>
              <a:buFont typeface="Arial"/>
              <a:buNone/>
            </a:pPr>
            <a:endParaRPr sz="1404" b="0" i="0" u="none" strike="noStrike" cap="none">
              <a:solidFill>
                <a:schemeClr val="dk1"/>
              </a:solidFill>
              <a:latin typeface="Helvetica Neue"/>
              <a:ea typeface="Helvetica Neue"/>
              <a:cs typeface="Helvetica Neue"/>
              <a:sym typeface="Helvetica Neue"/>
            </a:endParaRPr>
          </a:p>
        </p:txBody>
      </p:sp>
      <p:sp>
        <p:nvSpPr>
          <p:cNvPr id="480" name="Google Shape;480;p65"/>
          <p:cNvSpPr txBox="1"/>
          <p:nvPr/>
        </p:nvSpPr>
        <p:spPr>
          <a:xfrm>
            <a:off x="5650584" y="2059544"/>
            <a:ext cx="2466300" cy="769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Helvetica Neue"/>
                <a:ea typeface="Helvetica Neue"/>
                <a:cs typeface="Helvetica Neue"/>
                <a:sym typeface="Helvetica Neue"/>
              </a:rPr>
              <a:t>these are identical in meaning.</a:t>
            </a:r>
            <a:endParaRPr sz="2200" b="1" i="0" u="none" strike="noStrike" cap="none">
              <a:solidFill>
                <a:schemeClr val="dk1"/>
              </a:solidFill>
              <a:latin typeface="Helvetica Neue"/>
              <a:ea typeface="Helvetica Neue"/>
              <a:cs typeface="Helvetica Neue"/>
              <a:sym typeface="Helvetica Neue"/>
            </a:endParaRPr>
          </a:p>
        </p:txBody>
      </p:sp>
      <p:sp>
        <p:nvSpPr>
          <p:cNvPr id="481" name="Google Shape;481;p65"/>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7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7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7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8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66"/>
          <p:cNvSpPr txBox="1">
            <a:spLocks noGrp="1"/>
          </p:cNvSpPr>
          <p:nvPr>
            <p:ph type="title"/>
          </p:nvPr>
        </p:nvSpPr>
        <p:spPr>
          <a:xfrm>
            <a:off x="265500" y="1233175"/>
            <a:ext cx="4045200" cy="1482300"/>
          </a:xfrm>
          <a:prstGeom prst="rect">
            <a:avLst/>
          </a:prstGeom>
          <a:noFill/>
          <a:ln>
            <a:noFill/>
          </a:ln>
        </p:spPr>
        <p:txBody>
          <a:bodyPr spcFirstLastPara="1" wrap="square" lIns="91425" tIns="45700" rIns="91425" bIns="45700" anchor="b" anchorCtr="0">
            <a:noAutofit/>
          </a:bodyPr>
          <a:lstStyle/>
          <a:p>
            <a:pPr marL="0" lvl="0" indent="0" algn="just" rtl="0">
              <a:lnSpc>
                <a:spcPct val="100000"/>
              </a:lnSpc>
              <a:spcBef>
                <a:spcPts val="0"/>
              </a:spcBef>
              <a:spcAft>
                <a:spcPts val="0"/>
              </a:spcAft>
              <a:buClr>
                <a:schemeClr val="lt1"/>
              </a:buClr>
              <a:buSzPts val="4800"/>
              <a:buFont typeface="Quattrocento Sans"/>
              <a:buNone/>
            </a:pPr>
            <a:r>
              <a:rPr lang="en" sz="4000"/>
              <a:t>Common pointer patterns</a:t>
            </a:r>
            <a:endParaRPr sz="4000"/>
          </a:p>
        </p:txBody>
      </p:sp>
      <p:sp>
        <p:nvSpPr>
          <p:cNvPr id="487" name="Google Shape;487;p66"/>
          <p:cNvSpPr txBox="1">
            <a:spLocks noGrp="1"/>
          </p:cNvSpPr>
          <p:nvPr>
            <p:ph type="sldNum" idx="12"/>
          </p:nvPr>
        </p:nvSpPr>
        <p:spPr>
          <a:xfrm>
            <a:off x="8595276" y="4749809"/>
            <a:ext cx="548700" cy="393600"/>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n"/>
              <a:t>15</a:t>
            </a:fld>
            <a:endParaRPr/>
          </a:p>
        </p:txBody>
      </p:sp>
      <p:pic>
        <p:nvPicPr>
          <p:cNvPr id="488" name="Google Shape;488;p66"/>
          <p:cNvPicPr preferRelativeResize="0"/>
          <p:nvPr/>
        </p:nvPicPr>
        <p:blipFill rotWithShape="1">
          <a:blip r:embed="rId3">
            <a:alphaModFix/>
          </a:blip>
          <a:srcRect l="11194" t="12407" r="11442" b="12392"/>
          <a:stretch/>
        </p:blipFill>
        <p:spPr>
          <a:xfrm>
            <a:off x="5422525" y="770975"/>
            <a:ext cx="3301200" cy="2406699"/>
          </a:xfrm>
          <a:prstGeom prst="rect">
            <a:avLst/>
          </a:prstGeom>
          <a:noFill/>
          <a:ln>
            <a:noFill/>
          </a:ln>
        </p:spPr>
      </p:pic>
      <p:sp>
        <p:nvSpPr>
          <p:cNvPr id="489" name="Google Shape;489;p66"/>
          <p:cNvSpPr txBox="1">
            <a:spLocks noGrp="1"/>
          </p:cNvSpPr>
          <p:nvPr>
            <p:ph type="subTitle" idx="1"/>
          </p:nvPr>
        </p:nvSpPr>
        <p:spPr>
          <a:xfrm>
            <a:off x="265500" y="2803075"/>
            <a:ext cx="4045200" cy="1235100"/>
          </a:xfrm>
          <a:prstGeom prst="rect">
            <a:avLst/>
          </a:prstGeom>
          <a:noFill/>
          <a:ln>
            <a:noFill/>
          </a:ln>
        </p:spPr>
        <p:txBody>
          <a:bodyPr spcFirstLastPara="1" wrap="square" lIns="93500" tIns="93500" rIns="93500" bIns="93500" anchor="t" anchorCtr="0">
            <a:normAutofit/>
          </a:bodyPr>
          <a:lstStyle/>
          <a:p>
            <a:pPr marL="0" lvl="0" indent="0" algn="ctr" rtl="0">
              <a:lnSpc>
                <a:spcPct val="100000"/>
              </a:lnSpc>
              <a:spcBef>
                <a:spcPts val="0"/>
              </a:spcBef>
              <a:spcAft>
                <a:spcPts val="0"/>
              </a:spcAft>
              <a:buSzPts val="2100"/>
              <a:buNone/>
            </a:pPr>
            <a:r>
              <a:rPr lang="en" sz="2000" i="1"/>
              <a:t>I.e., </a:t>
            </a:r>
            <a:r>
              <a:rPr lang="en" sz="2000" i="1">
                <a:latin typeface="Consolas"/>
                <a:ea typeface="Consolas"/>
                <a:cs typeface="Consolas"/>
                <a:sym typeface="Consolas"/>
              </a:rPr>
              <a:t>String = char[] = char*</a:t>
            </a:r>
            <a:endParaRPr sz="2000" i="1">
              <a:latin typeface="Consolas"/>
              <a:ea typeface="Consolas"/>
              <a:cs typeface="Consolas"/>
              <a:sym typeface="Consolas"/>
            </a:endParaRPr>
          </a:p>
        </p:txBody>
      </p:sp>
      <p:sp>
        <p:nvSpPr>
          <p:cNvPr id="490" name="Google Shape;490;p66"/>
          <p:cNvSpPr txBox="1">
            <a:spLocks noGrp="1"/>
          </p:cNvSpPr>
          <p:nvPr>
            <p:ph type="sldNum" idx="3"/>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67"/>
          <p:cNvSpPr txBox="1">
            <a:spLocks noGrp="1"/>
          </p:cNvSpPr>
          <p:nvPr>
            <p:ph type="title"/>
          </p:nvPr>
        </p:nvSpPr>
        <p:spPr>
          <a:xfrm>
            <a:off x="475886" y="50426"/>
            <a:ext cx="8192100" cy="4632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2800"/>
              <a:buFont typeface="Quattrocento Sans"/>
              <a:buNone/>
            </a:pPr>
            <a:r>
              <a:rPr lang="en" sz="2600"/>
              <a:t>Every problem in CS...</a:t>
            </a:r>
            <a:endParaRPr sz="2600"/>
          </a:p>
        </p:txBody>
      </p:sp>
      <p:sp>
        <p:nvSpPr>
          <p:cNvPr id="496" name="Google Shape;496;p67"/>
          <p:cNvSpPr txBox="1">
            <a:spLocks noGrp="1"/>
          </p:cNvSpPr>
          <p:nvPr>
            <p:ph type="body" idx="1"/>
          </p:nvPr>
        </p:nvSpPr>
        <p:spPr>
          <a:xfrm>
            <a:off x="475886" y="596531"/>
            <a:ext cx="8192100" cy="3972300"/>
          </a:xfrm>
          <a:prstGeom prst="rect">
            <a:avLst/>
          </a:prstGeom>
          <a:noFill/>
          <a:ln>
            <a:noFill/>
          </a:ln>
        </p:spPr>
        <p:txBody>
          <a:bodyPr spcFirstLastPara="1" wrap="square" lIns="91425" tIns="45700" rIns="91425" bIns="45700" anchor="t" anchorCtr="0">
            <a:normAutofit lnSpcReduction="10000"/>
          </a:bodyPr>
          <a:lstStyle/>
          <a:p>
            <a:pPr marL="257175" lvl="0" indent="-257175" algn="l" rtl="0">
              <a:lnSpc>
                <a:spcPct val="115000"/>
              </a:lnSpc>
              <a:spcBef>
                <a:spcPts val="0"/>
              </a:spcBef>
              <a:spcAft>
                <a:spcPts val="0"/>
              </a:spcAft>
              <a:buClr>
                <a:schemeClr val="dk1"/>
              </a:buClr>
              <a:buSzPts val="2200"/>
              <a:buFont typeface="Trebuchet MS"/>
              <a:buChar char="●"/>
            </a:pPr>
            <a:r>
              <a:rPr lang="en"/>
              <a:t>...can be solved with another level of indirection/references/pointers.</a:t>
            </a:r>
            <a:endParaRPr/>
          </a:p>
          <a:p>
            <a:pPr marL="257175" lvl="0" indent="-257175" algn="l" rtl="0">
              <a:lnSpc>
                <a:spcPct val="115000"/>
              </a:lnSpc>
              <a:spcBef>
                <a:spcPts val="0"/>
              </a:spcBef>
              <a:spcAft>
                <a:spcPts val="0"/>
              </a:spcAft>
              <a:buClr>
                <a:schemeClr val="dk1"/>
              </a:buClr>
              <a:buSzPts val="2200"/>
              <a:buFont typeface="Trebuchet MS"/>
              <a:buChar char="●"/>
            </a:pPr>
            <a:r>
              <a:rPr lang="en"/>
              <a:t>pointers are the basis of:</a:t>
            </a:r>
            <a:endParaRPr/>
          </a:p>
          <a:p>
            <a:pPr marL="515780" lvl="1" indent="-257174" algn="l" rtl="0">
              <a:lnSpc>
                <a:spcPct val="115000"/>
              </a:lnSpc>
              <a:spcBef>
                <a:spcPts val="0"/>
              </a:spcBef>
              <a:spcAft>
                <a:spcPts val="0"/>
              </a:spcAft>
              <a:buClr>
                <a:schemeClr val="dk1"/>
              </a:buClr>
              <a:buSzPts val="2200"/>
              <a:buChar char="○"/>
            </a:pPr>
            <a:r>
              <a:rPr lang="en"/>
              <a:t>strings</a:t>
            </a:r>
            <a:endParaRPr/>
          </a:p>
          <a:p>
            <a:pPr marL="515780" lvl="1" indent="-257174" algn="l" rtl="0">
              <a:lnSpc>
                <a:spcPct val="115000"/>
              </a:lnSpc>
              <a:spcBef>
                <a:spcPts val="0"/>
              </a:spcBef>
              <a:spcAft>
                <a:spcPts val="0"/>
              </a:spcAft>
              <a:buClr>
                <a:schemeClr val="dk1"/>
              </a:buClr>
              <a:buSzPts val="2200"/>
              <a:buChar char="○"/>
            </a:pPr>
            <a:r>
              <a:rPr lang="en"/>
              <a:t>arrays</a:t>
            </a:r>
            <a:endParaRPr/>
          </a:p>
          <a:p>
            <a:pPr marL="515780" lvl="1" indent="-257174" algn="l" rtl="0">
              <a:lnSpc>
                <a:spcPct val="115000"/>
              </a:lnSpc>
              <a:spcBef>
                <a:spcPts val="0"/>
              </a:spcBef>
              <a:spcAft>
                <a:spcPts val="0"/>
              </a:spcAft>
              <a:buClr>
                <a:schemeClr val="dk1"/>
              </a:buClr>
              <a:buSzPts val="2200"/>
              <a:buChar char="○"/>
            </a:pPr>
            <a:r>
              <a:rPr lang="en"/>
              <a:t>object-oriented programming</a:t>
            </a:r>
            <a:endParaRPr/>
          </a:p>
          <a:p>
            <a:pPr marL="515780" lvl="1" indent="-257174" algn="l" rtl="0">
              <a:lnSpc>
                <a:spcPct val="115000"/>
              </a:lnSpc>
              <a:spcBef>
                <a:spcPts val="0"/>
              </a:spcBef>
              <a:spcAft>
                <a:spcPts val="0"/>
              </a:spcAft>
              <a:buClr>
                <a:schemeClr val="dk1"/>
              </a:buClr>
              <a:buSzPts val="2200"/>
              <a:buChar char="○"/>
            </a:pPr>
            <a:r>
              <a:rPr lang="en"/>
              <a:t>dynamic memory management</a:t>
            </a:r>
            <a:endParaRPr/>
          </a:p>
          <a:p>
            <a:pPr marL="515780" lvl="1" indent="-257174" algn="l" rtl="0">
              <a:lnSpc>
                <a:spcPct val="115000"/>
              </a:lnSpc>
              <a:spcBef>
                <a:spcPts val="0"/>
              </a:spcBef>
              <a:spcAft>
                <a:spcPts val="0"/>
              </a:spcAft>
              <a:buClr>
                <a:schemeClr val="dk1"/>
              </a:buClr>
              <a:buSzPts val="2200"/>
              <a:buChar char="○"/>
            </a:pPr>
            <a:r>
              <a:rPr lang="en"/>
              <a:t>pretty much everything your operating system does</a:t>
            </a:r>
            <a:endParaRPr/>
          </a:p>
          <a:p>
            <a:pPr marL="515780" lvl="1" indent="-257174" algn="l" rtl="0">
              <a:lnSpc>
                <a:spcPct val="115000"/>
              </a:lnSpc>
              <a:spcBef>
                <a:spcPts val="0"/>
              </a:spcBef>
              <a:spcAft>
                <a:spcPts val="0"/>
              </a:spcAft>
              <a:buClr>
                <a:schemeClr val="dk1"/>
              </a:buClr>
              <a:buSzPts val="2200"/>
              <a:buChar char="○"/>
            </a:pPr>
            <a:r>
              <a:rPr lang="en"/>
              <a:t>pretty much everything... </a:t>
            </a:r>
            <a:r>
              <a:rPr lang="en" i="1"/>
              <a:t>everything</a:t>
            </a:r>
            <a:r>
              <a:rPr lang="en"/>
              <a:t> does.</a:t>
            </a:r>
            <a:endParaRPr/>
          </a:p>
          <a:p>
            <a:pPr marL="257175" lvl="0" indent="-257175" algn="l" rtl="0">
              <a:lnSpc>
                <a:spcPct val="115000"/>
              </a:lnSpc>
              <a:spcBef>
                <a:spcPts val="0"/>
              </a:spcBef>
              <a:spcAft>
                <a:spcPts val="1200"/>
              </a:spcAft>
              <a:buClr>
                <a:schemeClr val="dk1"/>
              </a:buClr>
              <a:buSzPts val="2200"/>
              <a:buFont typeface="Trebuchet MS"/>
              <a:buChar char="●"/>
            </a:pPr>
            <a:r>
              <a:rPr lang="en"/>
              <a:t>higher level languages often give you more abstract, safer ways of achieving the same things that you can do with pointers</a:t>
            </a:r>
            <a:endParaRPr/>
          </a:p>
        </p:txBody>
      </p:sp>
      <p:sp>
        <p:nvSpPr>
          <p:cNvPr id="497" name="Google Shape;497;p67"/>
          <p:cNvSpPr txBox="1">
            <a:spLocks noGrp="1"/>
          </p:cNvSpPr>
          <p:nvPr>
            <p:ph type="sldNum" idx="12"/>
          </p:nvPr>
        </p:nvSpPr>
        <p:spPr>
          <a:xfrm>
            <a:off x="8595276" y="4749809"/>
            <a:ext cx="548700" cy="393600"/>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n"/>
              <a:t>16</a:t>
            </a:fld>
            <a:endParaRPr/>
          </a:p>
        </p:txBody>
      </p:sp>
      <p:sp>
        <p:nvSpPr>
          <p:cNvPr id="498" name="Google Shape;498;p67"/>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68"/>
          <p:cNvSpPr txBox="1">
            <a:spLocks noGrp="1"/>
          </p:cNvSpPr>
          <p:nvPr>
            <p:ph type="title"/>
          </p:nvPr>
        </p:nvSpPr>
        <p:spPr>
          <a:xfrm>
            <a:off x="475886" y="50426"/>
            <a:ext cx="8192100" cy="4632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2800"/>
              <a:buFont typeface="Quattrocento Sans"/>
              <a:buNone/>
            </a:pPr>
            <a:r>
              <a:rPr lang="en" sz="2600"/>
              <a:t>Multi-dimensional arrays</a:t>
            </a:r>
            <a:endParaRPr sz="2600"/>
          </a:p>
        </p:txBody>
      </p:sp>
      <p:sp>
        <p:nvSpPr>
          <p:cNvPr id="505" name="Google Shape;505;p68"/>
          <p:cNvSpPr txBox="1">
            <a:spLocks noGrp="1"/>
          </p:cNvSpPr>
          <p:nvPr>
            <p:ph type="body" idx="1"/>
          </p:nvPr>
        </p:nvSpPr>
        <p:spPr>
          <a:xfrm>
            <a:off x="475886" y="596531"/>
            <a:ext cx="8192100" cy="3972300"/>
          </a:xfrm>
          <a:prstGeom prst="rect">
            <a:avLst/>
          </a:prstGeom>
          <a:noFill/>
          <a:ln>
            <a:noFill/>
          </a:ln>
        </p:spPr>
        <p:txBody>
          <a:bodyPr spcFirstLastPara="1" wrap="square" lIns="91425" tIns="45700" rIns="91425" bIns="45700" anchor="t" anchorCtr="0">
            <a:normAutofit/>
          </a:bodyPr>
          <a:lstStyle/>
          <a:p>
            <a:pPr marL="257175" lvl="0" indent="-257175" algn="l" rtl="0">
              <a:lnSpc>
                <a:spcPct val="115000"/>
              </a:lnSpc>
              <a:spcBef>
                <a:spcPts val="0"/>
              </a:spcBef>
              <a:spcAft>
                <a:spcPts val="1200"/>
              </a:spcAft>
              <a:buClr>
                <a:schemeClr val="dk1"/>
              </a:buClr>
              <a:buSzPts val="2200"/>
              <a:buFont typeface="Trebuchet MS"/>
              <a:buChar char="●"/>
            </a:pPr>
            <a:r>
              <a:rPr lang="en"/>
              <a:t>we already saw single-dimensional arrays, but…</a:t>
            </a:r>
            <a:endParaRPr/>
          </a:p>
        </p:txBody>
      </p:sp>
      <p:sp>
        <p:nvSpPr>
          <p:cNvPr id="506" name="Google Shape;506;p68"/>
          <p:cNvSpPr txBox="1">
            <a:spLocks noGrp="1"/>
          </p:cNvSpPr>
          <p:nvPr>
            <p:ph type="sldNum" idx="12"/>
          </p:nvPr>
        </p:nvSpPr>
        <p:spPr>
          <a:xfrm>
            <a:off x="8595276" y="4749809"/>
            <a:ext cx="548700" cy="393600"/>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n"/>
              <a:t>17</a:t>
            </a:fld>
            <a:endParaRPr/>
          </a:p>
        </p:txBody>
      </p:sp>
      <p:sp>
        <p:nvSpPr>
          <p:cNvPr id="507" name="Google Shape;507;p68"/>
          <p:cNvSpPr txBox="1"/>
          <p:nvPr/>
        </p:nvSpPr>
        <p:spPr>
          <a:xfrm>
            <a:off x="381000" y="945980"/>
            <a:ext cx="3536400" cy="523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 sz="2800" b="1" i="0" u="none" strike="noStrike" cap="none">
                <a:solidFill>
                  <a:srgbClr val="FF0000"/>
                </a:solidFill>
                <a:latin typeface="Consolas"/>
                <a:ea typeface="Consolas"/>
                <a:cs typeface="Consolas"/>
                <a:sym typeface="Consolas"/>
              </a:rPr>
              <a:t>int</a:t>
            </a:r>
            <a:r>
              <a:rPr lang="en" sz="2800" b="1" i="0" u="none" strike="noStrike" cap="none">
                <a:solidFill>
                  <a:schemeClr val="dk1"/>
                </a:solidFill>
                <a:latin typeface="Consolas"/>
                <a:ea typeface="Consolas"/>
                <a:cs typeface="Consolas"/>
                <a:sym typeface="Consolas"/>
              </a:rPr>
              <a:t>** arr2d = ...</a:t>
            </a:r>
            <a:endParaRPr sz="2800" b="1" i="1" u="none" strike="noStrike" cap="none">
              <a:solidFill>
                <a:srgbClr val="4F6128"/>
              </a:solidFill>
              <a:latin typeface="Consolas"/>
              <a:ea typeface="Consolas"/>
              <a:cs typeface="Consolas"/>
              <a:sym typeface="Consolas"/>
            </a:endParaRPr>
          </a:p>
        </p:txBody>
      </p:sp>
      <p:graphicFrame>
        <p:nvGraphicFramePr>
          <p:cNvPr id="508" name="Google Shape;508;p68"/>
          <p:cNvGraphicFramePr/>
          <p:nvPr/>
        </p:nvGraphicFramePr>
        <p:xfrm>
          <a:off x="2895600" y="1503743"/>
          <a:ext cx="3200400" cy="417580"/>
        </p:xfrm>
        <a:graphic>
          <a:graphicData uri="http://schemas.openxmlformats.org/drawingml/2006/table">
            <a:tbl>
              <a:tblPr bandRow="1">
                <a:noFill/>
                <a:tableStyleId>{2FE6A554-7D76-481E-A2B7-FBB772DBE215}</a:tableStyleId>
              </a:tblPr>
              <a:tblGrid>
                <a:gridCol w="457200">
                  <a:extLst>
                    <a:ext uri="{9D8B030D-6E8A-4147-A177-3AD203B41FA5}">
                      <a16:colId xmlns:a16="http://schemas.microsoft.com/office/drawing/2014/main" val="20000"/>
                    </a:ext>
                  </a:extLst>
                </a:gridCol>
                <a:gridCol w="457200">
                  <a:extLst>
                    <a:ext uri="{9D8B030D-6E8A-4147-A177-3AD203B41FA5}">
                      <a16:colId xmlns:a16="http://schemas.microsoft.com/office/drawing/2014/main" val="20001"/>
                    </a:ext>
                  </a:extLst>
                </a:gridCol>
                <a:gridCol w="457200">
                  <a:extLst>
                    <a:ext uri="{9D8B030D-6E8A-4147-A177-3AD203B41FA5}">
                      <a16:colId xmlns:a16="http://schemas.microsoft.com/office/drawing/2014/main" val="20002"/>
                    </a:ext>
                  </a:extLst>
                </a:gridCol>
                <a:gridCol w="457200">
                  <a:extLst>
                    <a:ext uri="{9D8B030D-6E8A-4147-A177-3AD203B41FA5}">
                      <a16:colId xmlns:a16="http://schemas.microsoft.com/office/drawing/2014/main" val="20003"/>
                    </a:ext>
                  </a:extLst>
                </a:gridCol>
                <a:gridCol w="1371600">
                  <a:extLst>
                    <a:ext uri="{9D8B030D-6E8A-4147-A177-3AD203B41FA5}">
                      <a16:colId xmlns:a16="http://schemas.microsoft.com/office/drawing/2014/main" val="20004"/>
                    </a:ext>
                  </a:extLst>
                </a:gridCol>
              </a:tblGrid>
              <a:tr h="411475">
                <a:tc>
                  <a:txBody>
                    <a:bodyPr/>
                    <a:lstStyle/>
                    <a:p>
                      <a:pPr marL="0" marR="0" lvl="0" indent="0" algn="l" rtl="0">
                        <a:lnSpc>
                          <a:spcPct val="100000"/>
                        </a:lnSpc>
                        <a:spcBef>
                          <a:spcPts val="0"/>
                        </a:spcBef>
                        <a:spcAft>
                          <a:spcPts val="0"/>
                        </a:spcAft>
                        <a:buClr>
                          <a:srgbClr val="000000"/>
                        </a:buClr>
                        <a:buSzPts val="2200"/>
                        <a:buFont typeface="Arial"/>
                        <a:buNone/>
                      </a:pPr>
                      <a:endParaRPr sz="2200" b="1" u="none" strike="noStrike" cap="none"/>
                    </a:p>
                  </a:txBody>
                  <a:tcPr marL="91450" marR="91450" marT="41150" marB="41150"/>
                </a:tc>
                <a:tc>
                  <a:txBody>
                    <a:bodyPr/>
                    <a:lstStyle/>
                    <a:p>
                      <a:pPr marL="0" marR="0" lvl="0" indent="0" algn="l" rtl="0">
                        <a:lnSpc>
                          <a:spcPct val="100000"/>
                        </a:lnSpc>
                        <a:spcBef>
                          <a:spcPts val="0"/>
                        </a:spcBef>
                        <a:spcAft>
                          <a:spcPts val="0"/>
                        </a:spcAft>
                        <a:buClr>
                          <a:srgbClr val="000000"/>
                        </a:buClr>
                        <a:buSzPts val="2200"/>
                        <a:buFont typeface="Arial"/>
                        <a:buNone/>
                      </a:pPr>
                      <a:endParaRPr sz="2200" b="1" u="none" strike="noStrike" cap="none"/>
                    </a:p>
                  </a:txBody>
                  <a:tcPr marL="91450" marR="91450" marT="41150" marB="41150"/>
                </a:tc>
                <a:tc>
                  <a:txBody>
                    <a:bodyPr/>
                    <a:lstStyle/>
                    <a:p>
                      <a:pPr marL="0" marR="0" lvl="0" indent="0" algn="l" rtl="0">
                        <a:lnSpc>
                          <a:spcPct val="100000"/>
                        </a:lnSpc>
                        <a:spcBef>
                          <a:spcPts val="0"/>
                        </a:spcBef>
                        <a:spcAft>
                          <a:spcPts val="0"/>
                        </a:spcAft>
                        <a:buClr>
                          <a:srgbClr val="000000"/>
                        </a:buClr>
                        <a:buSzPts val="2200"/>
                        <a:buFont typeface="Arial"/>
                        <a:buNone/>
                      </a:pPr>
                      <a:endParaRPr sz="2200" b="1" u="none" strike="noStrike" cap="none"/>
                    </a:p>
                  </a:txBody>
                  <a:tcPr marL="91450" marR="91450" marT="41150" marB="41150"/>
                </a:tc>
                <a:tc>
                  <a:txBody>
                    <a:bodyPr/>
                    <a:lstStyle/>
                    <a:p>
                      <a:pPr marL="0" marR="0" lvl="0" indent="0" algn="l" rtl="0">
                        <a:lnSpc>
                          <a:spcPct val="100000"/>
                        </a:lnSpc>
                        <a:spcBef>
                          <a:spcPts val="0"/>
                        </a:spcBef>
                        <a:spcAft>
                          <a:spcPts val="0"/>
                        </a:spcAft>
                        <a:buClr>
                          <a:srgbClr val="000000"/>
                        </a:buClr>
                        <a:buSzPts val="2200"/>
                        <a:buFont typeface="Arial"/>
                        <a:buNone/>
                      </a:pPr>
                      <a:endParaRPr sz="2200" b="1" u="none" strike="noStrike" cap="none"/>
                    </a:p>
                  </a:txBody>
                  <a:tcPr marL="91450" marR="91450" marT="41150" marB="41150"/>
                </a:tc>
                <a:tc>
                  <a:txBody>
                    <a:bodyPr/>
                    <a:lstStyle/>
                    <a:p>
                      <a:pPr marL="0" marR="0" lvl="0" indent="0" algn="l" rtl="0">
                        <a:lnSpc>
                          <a:spcPct val="100000"/>
                        </a:lnSpc>
                        <a:spcBef>
                          <a:spcPts val="0"/>
                        </a:spcBef>
                        <a:spcAft>
                          <a:spcPts val="0"/>
                        </a:spcAft>
                        <a:buClr>
                          <a:srgbClr val="000000"/>
                        </a:buClr>
                        <a:buSzPts val="2200"/>
                        <a:buFont typeface="Arial"/>
                        <a:buNone/>
                      </a:pPr>
                      <a:r>
                        <a:rPr lang="en" sz="2200" b="1" u="none" strike="noStrike" cap="none"/>
                        <a:t>…</a:t>
                      </a:r>
                      <a:endParaRPr sz="2200" b="1" u="none" strike="noStrike" cap="none"/>
                    </a:p>
                  </a:txBody>
                  <a:tcPr marL="91450" marR="91450" marT="41150" marB="41150"/>
                </a:tc>
                <a:extLst>
                  <a:ext uri="{0D108BD9-81ED-4DB2-BD59-A6C34878D82A}">
                    <a16:rowId xmlns:a16="http://schemas.microsoft.com/office/drawing/2014/main" val="10000"/>
                  </a:ext>
                </a:extLst>
              </a:tr>
            </a:tbl>
          </a:graphicData>
        </a:graphic>
      </p:graphicFrame>
      <p:graphicFrame>
        <p:nvGraphicFramePr>
          <p:cNvPr id="509" name="Google Shape;509;p68"/>
          <p:cNvGraphicFramePr/>
          <p:nvPr/>
        </p:nvGraphicFramePr>
        <p:xfrm>
          <a:off x="5257800" y="2002087"/>
          <a:ext cx="3200400" cy="417580"/>
        </p:xfrm>
        <a:graphic>
          <a:graphicData uri="http://schemas.openxmlformats.org/drawingml/2006/table">
            <a:tbl>
              <a:tblPr bandRow="1">
                <a:noFill/>
                <a:tableStyleId>{95ED49F0-798A-4BD9-A089-E52454E15A6D}</a:tableStyleId>
              </a:tblPr>
              <a:tblGrid>
                <a:gridCol w="457200">
                  <a:extLst>
                    <a:ext uri="{9D8B030D-6E8A-4147-A177-3AD203B41FA5}">
                      <a16:colId xmlns:a16="http://schemas.microsoft.com/office/drawing/2014/main" val="20000"/>
                    </a:ext>
                  </a:extLst>
                </a:gridCol>
                <a:gridCol w="457200">
                  <a:extLst>
                    <a:ext uri="{9D8B030D-6E8A-4147-A177-3AD203B41FA5}">
                      <a16:colId xmlns:a16="http://schemas.microsoft.com/office/drawing/2014/main" val="20001"/>
                    </a:ext>
                  </a:extLst>
                </a:gridCol>
                <a:gridCol w="457200">
                  <a:extLst>
                    <a:ext uri="{9D8B030D-6E8A-4147-A177-3AD203B41FA5}">
                      <a16:colId xmlns:a16="http://schemas.microsoft.com/office/drawing/2014/main" val="20002"/>
                    </a:ext>
                  </a:extLst>
                </a:gridCol>
                <a:gridCol w="457200">
                  <a:extLst>
                    <a:ext uri="{9D8B030D-6E8A-4147-A177-3AD203B41FA5}">
                      <a16:colId xmlns:a16="http://schemas.microsoft.com/office/drawing/2014/main" val="20003"/>
                    </a:ext>
                  </a:extLst>
                </a:gridCol>
                <a:gridCol w="457200">
                  <a:extLst>
                    <a:ext uri="{9D8B030D-6E8A-4147-A177-3AD203B41FA5}">
                      <a16:colId xmlns:a16="http://schemas.microsoft.com/office/drawing/2014/main" val="20004"/>
                    </a:ext>
                  </a:extLst>
                </a:gridCol>
                <a:gridCol w="457200">
                  <a:extLst>
                    <a:ext uri="{9D8B030D-6E8A-4147-A177-3AD203B41FA5}">
                      <a16:colId xmlns:a16="http://schemas.microsoft.com/office/drawing/2014/main" val="20005"/>
                    </a:ext>
                  </a:extLst>
                </a:gridCol>
                <a:gridCol w="457200">
                  <a:extLst>
                    <a:ext uri="{9D8B030D-6E8A-4147-A177-3AD203B41FA5}">
                      <a16:colId xmlns:a16="http://schemas.microsoft.com/office/drawing/2014/main" val="20006"/>
                    </a:ext>
                  </a:extLst>
                </a:gridCol>
              </a:tblGrid>
              <a:tr h="411475">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1</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9</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4</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3</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0</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7</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6</a:t>
                      </a:r>
                      <a:endParaRPr sz="2200" b="1" u="none" strike="noStrike" cap="none"/>
                    </a:p>
                  </a:txBody>
                  <a:tcPr marL="91450" marR="91450" marT="41150" marB="41150" anchor="ctr"/>
                </a:tc>
                <a:extLst>
                  <a:ext uri="{0D108BD9-81ED-4DB2-BD59-A6C34878D82A}">
                    <a16:rowId xmlns:a16="http://schemas.microsoft.com/office/drawing/2014/main" val="10000"/>
                  </a:ext>
                </a:extLst>
              </a:tr>
            </a:tbl>
          </a:graphicData>
        </a:graphic>
      </p:graphicFrame>
      <p:graphicFrame>
        <p:nvGraphicFramePr>
          <p:cNvPr id="510" name="Google Shape;510;p68"/>
          <p:cNvGraphicFramePr/>
          <p:nvPr/>
        </p:nvGraphicFramePr>
        <p:xfrm>
          <a:off x="5257800" y="2523179"/>
          <a:ext cx="3200400" cy="417580"/>
        </p:xfrm>
        <a:graphic>
          <a:graphicData uri="http://schemas.openxmlformats.org/drawingml/2006/table">
            <a:tbl>
              <a:tblPr bandRow="1">
                <a:noFill/>
                <a:tableStyleId>{95ED49F0-798A-4BD9-A089-E52454E15A6D}</a:tableStyleId>
              </a:tblPr>
              <a:tblGrid>
                <a:gridCol w="457200">
                  <a:extLst>
                    <a:ext uri="{9D8B030D-6E8A-4147-A177-3AD203B41FA5}">
                      <a16:colId xmlns:a16="http://schemas.microsoft.com/office/drawing/2014/main" val="20000"/>
                    </a:ext>
                  </a:extLst>
                </a:gridCol>
                <a:gridCol w="457200">
                  <a:extLst>
                    <a:ext uri="{9D8B030D-6E8A-4147-A177-3AD203B41FA5}">
                      <a16:colId xmlns:a16="http://schemas.microsoft.com/office/drawing/2014/main" val="20001"/>
                    </a:ext>
                  </a:extLst>
                </a:gridCol>
                <a:gridCol w="457200">
                  <a:extLst>
                    <a:ext uri="{9D8B030D-6E8A-4147-A177-3AD203B41FA5}">
                      <a16:colId xmlns:a16="http://schemas.microsoft.com/office/drawing/2014/main" val="20002"/>
                    </a:ext>
                  </a:extLst>
                </a:gridCol>
                <a:gridCol w="457200">
                  <a:extLst>
                    <a:ext uri="{9D8B030D-6E8A-4147-A177-3AD203B41FA5}">
                      <a16:colId xmlns:a16="http://schemas.microsoft.com/office/drawing/2014/main" val="20003"/>
                    </a:ext>
                  </a:extLst>
                </a:gridCol>
                <a:gridCol w="457200">
                  <a:extLst>
                    <a:ext uri="{9D8B030D-6E8A-4147-A177-3AD203B41FA5}">
                      <a16:colId xmlns:a16="http://schemas.microsoft.com/office/drawing/2014/main" val="20004"/>
                    </a:ext>
                  </a:extLst>
                </a:gridCol>
                <a:gridCol w="457200">
                  <a:extLst>
                    <a:ext uri="{9D8B030D-6E8A-4147-A177-3AD203B41FA5}">
                      <a16:colId xmlns:a16="http://schemas.microsoft.com/office/drawing/2014/main" val="20005"/>
                    </a:ext>
                  </a:extLst>
                </a:gridCol>
                <a:gridCol w="457200">
                  <a:extLst>
                    <a:ext uri="{9D8B030D-6E8A-4147-A177-3AD203B41FA5}">
                      <a16:colId xmlns:a16="http://schemas.microsoft.com/office/drawing/2014/main" val="20006"/>
                    </a:ext>
                  </a:extLst>
                </a:gridCol>
              </a:tblGrid>
              <a:tr h="411475">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2</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2</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0</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0</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5</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3</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9</a:t>
                      </a:r>
                      <a:endParaRPr sz="2200" b="1" u="none" strike="noStrike" cap="none"/>
                    </a:p>
                  </a:txBody>
                  <a:tcPr marL="91450" marR="91450" marT="41150" marB="41150" anchor="ctr"/>
                </a:tc>
                <a:extLst>
                  <a:ext uri="{0D108BD9-81ED-4DB2-BD59-A6C34878D82A}">
                    <a16:rowId xmlns:a16="http://schemas.microsoft.com/office/drawing/2014/main" val="10000"/>
                  </a:ext>
                </a:extLst>
              </a:tr>
            </a:tbl>
          </a:graphicData>
        </a:graphic>
      </p:graphicFrame>
      <p:graphicFrame>
        <p:nvGraphicFramePr>
          <p:cNvPr id="511" name="Google Shape;511;p68"/>
          <p:cNvGraphicFramePr/>
          <p:nvPr/>
        </p:nvGraphicFramePr>
        <p:xfrm>
          <a:off x="5257800" y="3044271"/>
          <a:ext cx="3200400" cy="417580"/>
        </p:xfrm>
        <a:graphic>
          <a:graphicData uri="http://schemas.openxmlformats.org/drawingml/2006/table">
            <a:tbl>
              <a:tblPr bandRow="1">
                <a:noFill/>
                <a:tableStyleId>{95ED49F0-798A-4BD9-A089-E52454E15A6D}</a:tableStyleId>
              </a:tblPr>
              <a:tblGrid>
                <a:gridCol w="457200">
                  <a:extLst>
                    <a:ext uri="{9D8B030D-6E8A-4147-A177-3AD203B41FA5}">
                      <a16:colId xmlns:a16="http://schemas.microsoft.com/office/drawing/2014/main" val="20000"/>
                    </a:ext>
                  </a:extLst>
                </a:gridCol>
                <a:gridCol w="457200">
                  <a:extLst>
                    <a:ext uri="{9D8B030D-6E8A-4147-A177-3AD203B41FA5}">
                      <a16:colId xmlns:a16="http://schemas.microsoft.com/office/drawing/2014/main" val="20001"/>
                    </a:ext>
                  </a:extLst>
                </a:gridCol>
                <a:gridCol w="457200">
                  <a:extLst>
                    <a:ext uri="{9D8B030D-6E8A-4147-A177-3AD203B41FA5}">
                      <a16:colId xmlns:a16="http://schemas.microsoft.com/office/drawing/2014/main" val="20002"/>
                    </a:ext>
                  </a:extLst>
                </a:gridCol>
                <a:gridCol w="457200">
                  <a:extLst>
                    <a:ext uri="{9D8B030D-6E8A-4147-A177-3AD203B41FA5}">
                      <a16:colId xmlns:a16="http://schemas.microsoft.com/office/drawing/2014/main" val="20003"/>
                    </a:ext>
                  </a:extLst>
                </a:gridCol>
                <a:gridCol w="457200">
                  <a:extLst>
                    <a:ext uri="{9D8B030D-6E8A-4147-A177-3AD203B41FA5}">
                      <a16:colId xmlns:a16="http://schemas.microsoft.com/office/drawing/2014/main" val="20004"/>
                    </a:ext>
                  </a:extLst>
                </a:gridCol>
                <a:gridCol w="457200">
                  <a:extLst>
                    <a:ext uri="{9D8B030D-6E8A-4147-A177-3AD203B41FA5}">
                      <a16:colId xmlns:a16="http://schemas.microsoft.com/office/drawing/2014/main" val="20005"/>
                    </a:ext>
                  </a:extLst>
                </a:gridCol>
                <a:gridCol w="457200">
                  <a:extLst>
                    <a:ext uri="{9D8B030D-6E8A-4147-A177-3AD203B41FA5}">
                      <a16:colId xmlns:a16="http://schemas.microsoft.com/office/drawing/2014/main" val="20006"/>
                    </a:ext>
                  </a:extLst>
                </a:gridCol>
              </a:tblGrid>
              <a:tr h="411475">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6</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0</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4</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3</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7</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7</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7</a:t>
                      </a:r>
                      <a:endParaRPr sz="2200" b="1" u="none" strike="noStrike" cap="none"/>
                    </a:p>
                  </a:txBody>
                  <a:tcPr marL="91450" marR="91450" marT="41150" marB="41150" anchor="ctr"/>
                </a:tc>
                <a:extLst>
                  <a:ext uri="{0D108BD9-81ED-4DB2-BD59-A6C34878D82A}">
                    <a16:rowId xmlns:a16="http://schemas.microsoft.com/office/drawing/2014/main" val="10000"/>
                  </a:ext>
                </a:extLst>
              </a:tr>
            </a:tbl>
          </a:graphicData>
        </a:graphic>
      </p:graphicFrame>
      <p:graphicFrame>
        <p:nvGraphicFramePr>
          <p:cNvPr id="512" name="Google Shape;512;p68"/>
          <p:cNvGraphicFramePr/>
          <p:nvPr/>
        </p:nvGraphicFramePr>
        <p:xfrm>
          <a:off x="5257800" y="3565363"/>
          <a:ext cx="3200400" cy="417580"/>
        </p:xfrm>
        <a:graphic>
          <a:graphicData uri="http://schemas.openxmlformats.org/drawingml/2006/table">
            <a:tbl>
              <a:tblPr bandRow="1">
                <a:noFill/>
                <a:tableStyleId>{95ED49F0-798A-4BD9-A089-E52454E15A6D}</a:tableStyleId>
              </a:tblPr>
              <a:tblGrid>
                <a:gridCol w="457200">
                  <a:extLst>
                    <a:ext uri="{9D8B030D-6E8A-4147-A177-3AD203B41FA5}">
                      <a16:colId xmlns:a16="http://schemas.microsoft.com/office/drawing/2014/main" val="20000"/>
                    </a:ext>
                  </a:extLst>
                </a:gridCol>
                <a:gridCol w="457200">
                  <a:extLst>
                    <a:ext uri="{9D8B030D-6E8A-4147-A177-3AD203B41FA5}">
                      <a16:colId xmlns:a16="http://schemas.microsoft.com/office/drawing/2014/main" val="20001"/>
                    </a:ext>
                  </a:extLst>
                </a:gridCol>
                <a:gridCol w="457200">
                  <a:extLst>
                    <a:ext uri="{9D8B030D-6E8A-4147-A177-3AD203B41FA5}">
                      <a16:colId xmlns:a16="http://schemas.microsoft.com/office/drawing/2014/main" val="20002"/>
                    </a:ext>
                  </a:extLst>
                </a:gridCol>
                <a:gridCol w="457200">
                  <a:extLst>
                    <a:ext uri="{9D8B030D-6E8A-4147-A177-3AD203B41FA5}">
                      <a16:colId xmlns:a16="http://schemas.microsoft.com/office/drawing/2014/main" val="20003"/>
                    </a:ext>
                  </a:extLst>
                </a:gridCol>
                <a:gridCol w="457200">
                  <a:extLst>
                    <a:ext uri="{9D8B030D-6E8A-4147-A177-3AD203B41FA5}">
                      <a16:colId xmlns:a16="http://schemas.microsoft.com/office/drawing/2014/main" val="20004"/>
                    </a:ext>
                  </a:extLst>
                </a:gridCol>
                <a:gridCol w="457200">
                  <a:extLst>
                    <a:ext uri="{9D8B030D-6E8A-4147-A177-3AD203B41FA5}">
                      <a16:colId xmlns:a16="http://schemas.microsoft.com/office/drawing/2014/main" val="20005"/>
                    </a:ext>
                  </a:extLst>
                </a:gridCol>
                <a:gridCol w="457200">
                  <a:extLst>
                    <a:ext uri="{9D8B030D-6E8A-4147-A177-3AD203B41FA5}">
                      <a16:colId xmlns:a16="http://schemas.microsoft.com/office/drawing/2014/main" val="20006"/>
                    </a:ext>
                  </a:extLst>
                </a:gridCol>
              </a:tblGrid>
              <a:tr h="411475">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1</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2</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3</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4</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5</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6</a:t>
                      </a:r>
                      <a:endParaRPr sz="2200" b="1" u="none" strike="noStrike" cap="none"/>
                    </a:p>
                  </a:txBody>
                  <a:tcPr marL="91450" marR="91450" marT="41150" marB="41150" anchor="ctr"/>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t>7</a:t>
                      </a:r>
                      <a:endParaRPr sz="2200" b="1" u="none" strike="noStrike" cap="none"/>
                    </a:p>
                  </a:txBody>
                  <a:tcPr marL="91450" marR="91450" marT="41150" marB="41150" anchor="ctr"/>
                </a:tc>
                <a:extLst>
                  <a:ext uri="{0D108BD9-81ED-4DB2-BD59-A6C34878D82A}">
                    <a16:rowId xmlns:a16="http://schemas.microsoft.com/office/drawing/2014/main" val="10000"/>
                  </a:ext>
                </a:extLst>
              </a:tr>
            </a:tbl>
          </a:graphicData>
        </a:graphic>
      </p:graphicFrame>
      <p:sp>
        <p:nvSpPr>
          <p:cNvPr id="513" name="Google Shape;513;p68"/>
          <p:cNvSpPr/>
          <p:nvPr/>
        </p:nvSpPr>
        <p:spPr>
          <a:xfrm>
            <a:off x="4458878" y="1680210"/>
            <a:ext cx="782425" cy="567728"/>
          </a:xfrm>
          <a:custGeom>
            <a:avLst/>
            <a:gdLst/>
            <a:ahLst/>
            <a:cxnLst/>
            <a:rect l="l" t="t" r="r" b="b"/>
            <a:pathLst>
              <a:path w="782425" h="311084" extrusionOk="0">
                <a:moveTo>
                  <a:pt x="0" y="0"/>
                </a:moveTo>
                <a:lnTo>
                  <a:pt x="0" y="311084"/>
                </a:lnTo>
                <a:lnTo>
                  <a:pt x="782425" y="311084"/>
                </a:lnTo>
              </a:path>
            </a:pathLst>
          </a:custGeom>
          <a:noFill/>
          <a:ln w="25400" cap="flat" cmpd="sng">
            <a:solidFill>
              <a:srgbClr val="FF0000"/>
            </a:solidFill>
            <a:prstDash val="solid"/>
            <a:round/>
            <a:headEnd type="none" w="sm" len="sm"/>
            <a:tailEnd type="triangle" w="med" len="med"/>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4"/>
              <a:buFont typeface="Arial"/>
              <a:buNone/>
            </a:pPr>
            <a:endParaRPr sz="1404" b="0" i="0" u="none" strike="noStrike" cap="none">
              <a:solidFill>
                <a:schemeClr val="lt1"/>
              </a:solidFill>
              <a:latin typeface="Quattrocento Sans"/>
              <a:ea typeface="Quattrocento Sans"/>
              <a:cs typeface="Quattrocento Sans"/>
              <a:sym typeface="Quattrocento Sans"/>
            </a:endParaRPr>
          </a:p>
        </p:txBody>
      </p:sp>
      <p:sp>
        <p:nvSpPr>
          <p:cNvPr id="514" name="Google Shape;514;p68"/>
          <p:cNvSpPr/>
          <p:nvPr/>
        </p:nvSpPr>
        <p:spPr>
          <a:xfrm>
            <a:off x="4038601" y="1680210"/>
            <a:ext cx="1202978" cy="1061574"/>
          </a:xfrm>
          <a:custGeom>
            <a:avLst/>
            <a:gdLst/>
            <a:ahLst/>
            <a:cxnLst/>
            <a:rect l="l" t="t" r="r" b="b"/>
            <a:pathLst>
              <a:path w="782425" h="311084" extrusionOk="0">
                <a:moveTo>
                  <a:pt x="0" y="0"/>
                </a:moveTo>
                <a:lnTo>
                  <a:pt x="0" y="311084"/>
                </a:lnTo>
                <a:lnTo>
                  <a:pt x="782425" y="311084"/>
                </a:lnTo>
              </a:path>
            </a:pathLst>
          </a:custGeom>
          <a:noFill/>
          <a:ln w="25400" cap="flat" cmpd="sng">
            <a:solidFill>
              <a:srgbClr val="FF0000"/>
            </a:solidFill>
            <a:prstDash val="solid"/>
            <a:round/>
            <a:headEnd type="none" w="sm" len="sm"/>
            <a:tailEnd type="triangle" w="med" len="med"/>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4"/>
              <a:buFont typeface="Arial"/>
              <a:buNone/>
            </a:pPr>
            <a:endParaRPr sz="1404" b="0" i="0" u="none" strike="noStrike" cap="none">
              <a:solidFill>
                <a:schemeClr val="lt1"/>
              </a:solidFill>
              <a:latin typeface="Quattrocento Sans"/>
              <a:ea typeface="Quattrocento Sans"/>
              <a:cs typeface="Quattrocento Sans"/>
              <a:sym typeface="Quattrocento Sans"/>
            </a:endParaRPr>
          </a:p>
        </p:txBody>
      </p:sp>
      <p:sp>
        <p:nvSpPr>
          <p:cNvPr id="515" name="Google Shape;515;p68"/>
          <p:cNvSpPr/>
          <p:nvPr/>
        </p:nvSpPr>
        <p:spPr>
          <a:xfrm>
            <a:off x="3581400" y="1680210"/>
            <a:ext cx="1676346" cy="1614526"/>
          </a:xfrm>
          <a:custGeom>
            <a:avLst/>
            <a:gdLst/>
            <a:ahLst/>
            <a:cxnLst/>
            <a:rect l="l" t="t" r="r" b="b"/>
            <a:pathLst>
              <a:path w="782425" h="311084" extrusionOk="0">
                <a:moveTo>
                  <a:pt x="0" y="0"/>
                </a:moveTo>
                <a:lnTo>
                  <a:pt x="0" y="311084"/>
                </a:lnTo>
                <a:lnTo>
                  <a:pt x="782425" y="311084"/>
                </a:lnTo>
              </a:path>
            </a:pathLst>
          </a:custGeom>
          <a:noFill/>
          <a:ln w="25400" cap="flat" cmpd="sng">
            <a:solidFill>
              <a:srgbClr val="FF0000"/>
            </a:solidFill>
            <a:prstDash val="solid"/>
            <a:round/>
            <a:headEnd type="none" w="sm" len="sm"/>
            <a:tailEnd type="triangle" w="med" len="med"/>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4"/>
              <a:buFont typeface="Arial"/>
              <a:buNone/>
            </a:pPr>
            <a:endParaRPr sz="1404" b="0" i="0" u="none" strike="noStrike" cap="none">
              <a:solidFill>
                <a:schemeClr val="lt1"/>
              </a:solidFill>
              <a:latin typeface="Quattrocento Sans"/>
              <a:ea typeface="Quattrocento Sans"/>
              <a:cs typeface="Quattrocento Sans"/>
              <a:sym typeface="Quattrocento Sans"/>
            </a:endParaRPr>
          </a:p>
        </p:txBody>
      </p:sp>
      <p:sp>
        <p:nvSpPr>
          <p:cNvPr id="516" name="Google Shape;516;p68"/>
          <p:cNvSpPr/>
          <p:nvPr/>
        </p:nvSpPr>
        <p:spPr>
          <a:xfrm>
            <a:off x="3124200" y="1680211"/>
            <a:ext cx="2126240" cy="2091262"/>
          </a:xfrm>
          <a:custGeom>
            <a:avLst/>
            <a:gdLst/>
            <a:ahLst/>
            <a:cxnLst/>
            <a:rect l="l" t="t" r="r" b="b"/>
            <a:pathLst>
              <a:path w="782425" h="311084" extrusionOk="0">
                <a:moveTo>
                  <a:pt x="0" y="0"/>
                </a:moveTo>
                <a:lnTo>
                  <a:pt x="0" y="311084"/>
                </a:lnTo>
                <a:lnTo>
                  <a:pt x="782425" y="311084"/>
                </a:lnTo>
              </a:path>
            </a:pathLst>
          </a:custGeom>
          <a:noFill/>
          <a:ln w="25400" cap="flat" cmpd="sng">
            <a:solidFill>
              <a:srgbClr val="FF0000"/>
            </a:solidFill>
            <a:prstDash val="solid"/>
            <a:round/>
            <a:headEnd type="none" w="sm" len="sm"/>
            <a:tailEnd type="triangle" w="med" len="med"/>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4"/>
              <a:buFont typeface="Arial"/>
              <a:buNone/>
            </a:pPr>
            <a:endParaRPr sz="1404" b="0" i="0" u="none" strike="noStrike" cap="none">
              <a:solidFill>
                <a:schemeClr val="lt1"/>
              </a:solidFill>
              <a:latin typeface="Quattrocento Sans"/>
              <a:ea typeface="Quattrocento Sans"/>
              <a:cs typeface="Quattrocento Sans"/>
              <a:sym typeface="Quattrocento Sans"/>
            </a:endParaRPr>
          </a:p>
        </p:txBody>
      </p:sp>
      <p:sp>
        <p:nvSpPr>
          <p:cNvPr id="517" name="Google Shape;517;p68"/>
          <p:cNvSpPr/>
          <p:nvPr/>
        </p:nvSpPr>
        <p:spPr>
          <a:xfrm>
            <a:off x="2131636" y="1407713"/>
            <a:ext cx="782425" cy="272198"/>
          </a:xfrm>
          <a:custGeom>
            <a:avLst/>
            <a:gdLst/>
            <a:ahLst/>
            <a:cxnLst/>
            <a:rect l="l" t="t" r="r" b="b"/>
            <a:pathLst>
              <a:path w="782425" h="311084" extrusionOk="0">
                <a:moveTo>
                  <a:pt x="0" y="0"/>
                </a:moveTo>
                <a:lnTo>
                  <a:pt x="0" y="311084"/>
                </a:lnTo>
                <a:lnTo>
                  <a:pt x="782425" y="311084"/>
                </a:lnTo>
              </a:path>
            </a:pathLst>
          </a:custGeom>
          <a:noFill/>
          <a:ln w="25400" cap="flat" cmpd="sng">
            <a:solidFill>
              <a:srgbClr val="FF0000"/>
            </a:solidFill>
            <a:prstDash val="solid"/>
            <a:round/>
            <a:headEnd type="none" w="sm" len="sm"/>
            <a:tailEnd type="triangle" w="med" len="med"/>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4"/>
              <a:buFont typeface="Arial"/>
              <a:buNone/>
            </a:pPr>
            <a:endParaRPr sz="1404" b="0" i="0" u="none" strike="noStrike" cap="none">
              <a:solidFill>
                <a:schemeClr val="lt1"/>
              </a:solidFill>
              <a:latin typeface="Quattrocento Sans"/>
              <a:ea typeface="Quattrocento Sans"/>
              <a:cs typeface="Quattrocento Sans"/>
              <a:sym typeface="Quattrocento Sans"/>
            </a:endParaRPr>
          </a:p>
        </p:txBody>
      </p:sp>
      <p:sp>
        <p:nvSpPr>
          <p:cNvPr id="518" name="Google Shape;518;p68"/>
          <p:cNvSpPr txBox="1"/>
          <p:nvPr/>
        </p:nvSpPr>
        <p:spPr>
          <a:xfrm>
            <a:off x="277013" y="2254775"/>
            <a:ext cx="2390100" cy="11082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Helvetica Neue"/>
                <a:ea typeface="Helvetica Neue"/>
                <a:cs typeface="Helvetica Neue"/>
                <a:sym typeface="Helvetica Neue"/>
              </a:rPr>
              <a:t>a Java </a:t>
            </a:r>
            <a:r>
              <a:rPr lang="en" sz="2200" b="1" i="0" u="none" strike="noStrike" cap="none">
                <a:solidFill>
                  <a:schemeClr val="dk1"/>
                </a:solidFill>
                <a:latin typeface="Consolas"/>
                <a:ea typeface="Consolas"/>
                <a:cs typeface="Consolas"/>
                <a:sym typeface="Consolas"/>
              </a:rPr>
              <a:t>int[][]</a:t>
            </a:r>
            <a:r>
              <a:rPr lang="en" sz="2200" b="0" i="0" u="none" strike="noStrike" cap="none">
                <a:solidFill>
                  <a:schemeClr val="dk1"/>
                </a:solidFill>
                <a:latin typeface="Helvetica Neue"/>
                <a:ea typeface="Helvetica Neue"/>
                <a:cs typeface="Helvetica Neue"/>
                <a:sym typeface="Helvetica Neue"/>
              </a:rPr>
              <a:t> works exactly the same way!</a:t>
            </a:r>
            <a:endParaRPr sz="2200" b="1" i="0" u="none" strike="noStrike" cap="none">
              <a:solidFill>
                <a:schemeClr val="dk1"/>
              </a:solidFill>
              <a:latin typeface="Helvetica Neue"/>
              <a:ea typeface="Helvetica Neue"/>
              <a:cs typeface="Helvetica Neue"/>
              <a:sym typeface="Helvetica Neue"/>
            </a:endParaRPr>
          </a:p>
        </p:txBody>
      </p:sp>
      <p:sp>
        <p:nvSpPr>
          <p:cNvPr id="519" name="Google Shape;519;p68"/>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0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1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1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1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1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13"/>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09"/>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69"/>
          <p:cNvSpPr txBox="1">
            <a:spLocks noGrp="1"/>
          </p:cNvSpPr>
          <p:nvPr>
            <p:ph type="title"/>
          </p:nvPr>
        </p:nvSpPr>
        <p:spPr>
          <a:xfrm>
            <a:off x="475886" y="50426"/>
            <a:ext cx="8192100" cy="4632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2800"/>
              <a:buFont typeface="Quattrocento Sans"/>
              <a:buNone/>
            </a:pPr>
            <a:r>
              <a:rPr lang="en" sz="2600"/>
              <a:t>Pass-by-reference</a:t>
            </a:r>
            <a:endParaRPr sz="2600"/>
          </a:p>
        </p:txBody>
      </p:sp>
      <p:sp>
        <p:nvSpPr>
          <p:cNvPr id="526" name="Google Shape;526;p69"/>
          <p:cNvSpPr txBox="1">
            <a:spLocks noGrp="1"/>
          </p:cNvSpPr>
          <p:nvPr>
            <p:ph type="body" idx="1"/>
          </p:nvPr>
        </p:nvSpPr>
        <p:spPr>
          <a:xfrm>
            <a:off x="475886" y="596531"/>
            <a:ext cx="8192100" cy="3972300"/>
          </a:xfrm>
          <a:prstGeom prst="rect">
            <a:avLst/>
          </a:prstGeom>
          <a:noFill/>
          <a:ln>
            <a:noFill/>
          </a:ln>
        </p:spPr>
        <p:txBody>
          <a:bodyPr spcFirstLastPara="1" wrap="square" lIns="91425" tIns="45700" rIns="91425" bIns="45700" anchor="t" anchorCtr="0">
            <a:normAutofit/>
          </a:bodyPr>
          <a:lstStyle/>
          <a:p>
            <a:pPr marL="257175" lvl="0" indent="-257175" algn="l" rtl="0">
              <a:lnSpc>
                <a:spcPct val="115000"/>
              </a:lnSpc>
              <a:spcBef>
                <a:spcPts val="0"/>
              </a:spcBef>
              <a:spcAft>
                <a:spcPts val="1200"/>
              </a:spcAft>
              <a:buClr>
                <a:schemeClr val="dk1"/>
              </a:buClr>
              <a:buSzPts val="2200"/>
              <a:buFont typeface="Trebuchet MS"/>
              <a:buChar char="●"/>
            </a:pPr>
            <a:r>
              <a:rPr lang="en"/>
              <a:t>often you want to give </a:t>
            </a:r>
            <a:r>
              <a:rPr lang="en" i="1"/>
              <a:t>another function </a:t>
            </a:r>
            <a:r>
              <a:rPr lang="en"/>
              <a:t>access to your variables.</a:t>
            </a:r>
            <a:endParaRPr/>
          </a:p>
        </p:txBody>
      </p:sp>
      <p:sp>
        <p:nvSpPr>
          <p:cNvPr id="527" name="Google Shape;527;p69"/>
          <p:cNvSpPr txBox="1">
            <a:spLocks noGrp="1"/>
          </p:cNvSpPr>
          <p:nvPr>
            <p:ph type="sldNum" idx="12"/>
          </p:nvPr>
        </p:nvSpPr>
        <p:spPr>
          <a:xfrm>
            <a:off x="8595276" y="4749809"/>
            <a:ext cx="548700" cy="393600"/>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n"/>
              <a:t>18</a:t>
            </a:fld>
            <a:endParaRPr/>
          </a:p>
        </p:txBody>
      </p:sp>
      <p:sp>
        <p:nvSpPr>
          <p:cNvPr id="528" name="Google Shape;528;p69"/>
          <p:cNvSpPr txBox="1"/>
          <p:nvPr/>
        </p:nvSpPr>
        <p:spPr>
          <a:xfrm>
            <a:off x="457200" y="1314301"/>
            <a:ext cx="8268600" cy="13854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 sz="2800" b="1" i="0" u="none" strike="noStrike" cap="none">
                <a:solidFill>
                  <a:schemeClr val="dk1"/>
                </a:solidFill>
                <a:latin typeface="Consolas"/>
                <a:ea typeface="Consolas"/>
                <a:cs typeface="Consolas"/>
                <a:sym typeface="Consolas"/>
              </a:rPr>
              <a:t>fgets(buffer, </a:t>
            </a:r>
            <a:r>
              <a:rPr lang="en" sz="2800" b="1" i="0" u="none" strike="noStrike" cap="none">
                <a:solidFill>
                  <a:srgbClr val="76923C"/>
                </a:solidFill>
                <a:latin typeface="Consolas"/>
                <a:ea typeface="Consolas"/>
                <a:cs typeface="Consolas"/>
                <a:sym typeface="Consolas"/>
              </a:rPr>
              <a:t>100</a:t>
            </a:r>
            <a:r>
              <a:rPr lang="en" sz="2800" b="1" i="0" u="none" strike="noStrike" cap="none">
                <a:solidFill>
                  <a:schemeClr val="dk1"/>
                </a:solidFill>
                <a:latin typeface="Consolas"/>
                <a:ea typeface="Consolas"/>
                <a:cs typeface="Consolas"/>
                <a:sym typeface="Consolas"/>
              </a:rPr>
              <a:t>, stdin);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en" sz="2800" b="1" i="0" u="none" strike="noStrike" cap="none">
                <a:solidFill>
                  <a:srgbClr val="FF0000"/>
                </a:solidFill>
                <a:latin typeface="Consolas"/>
                <a:ea typeface="Consolas"/>
                <a:cs typeface="Consolas"/>
                <a:sym typeface="Consolas"/>
              </a:rPr>
              <a:t>int</a:t>
            </a:r>
            <a:r>
              <a:rPr lang="en" sz="2800" b="1" i="0" u="none" strike="noStrike" cap="none">
                <a:solidFill>
                  <a:schemeClr val="dk1"/>
                </a:solidFill>
                <a:latin typeface="Consolas"/>
                <a:ea typeface="Consolas"/>
                <a:cs typeface="Consolas"/>
                <a:sym typeface="Consolas"/>
              </a:rPr>
              <a:t> x, y;</a:t>
            </a:r>
            <a:endParaRPr sz="2800" b="1" i="1" u="none" strike="noStrike" cap="none">
              <a:solidFill>
                <a:srgbClr val="4F6128"/>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2800"/>
              <a:buFont typeface="Arial"/>
              <a:buNone/>
            </a:pPr>
            <a:r>
              <a:rPr lang="en" sz="2800" b="1" i="0" u="none" strike="noStrike" cap="none">
                <a:solidFill>
                  <a:schemeClr val="dk1"/>
                </a:solidFill>
                <a:latin typeface="Consolas"/>
                <a:ea typeface="Consolas"/>
                <a:cs typeface="Consolas"/>
                <a:sym typeface="Consolas"/>
              </a:rPr>
              <a:t>function_that_returns_two_values(&amp;x, &amp;y);</a:t>
            </a:r>
            <a:endParaRPr sz="1400" b="0" i="0" u="none" strike="noStrike" cap="none">
              <a:solidFill>
                <a:srgbClr val="000000"/>
              </a:solidFill>
              <a:latin typeface="Arial"/>
              <a:ea typeface="Arial"/>
              <a:cs typeface="Arial"/>
              <a:sym typeface="Arial"/>
            </a:endParaRPr>
          </a:p>
        </p:txBody>
      </p:sp>
      <p:sp>
        <p:nvSpPr>
          <p:cNvPr id="529" name="Google Shape;529;p69"/>
          <p:cNvSpPr txBox="1"/>
          <p:nvPr/>
        </p:nvSpPr>
        <p:spPr>
          <a:xfrm>
            <a:off x="2057400" y="3033698"/>
            <a:ext cx="6144300" cy="769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Helvetica Neue"/>
                <a:ea typeface="Helvetica Neue"/>
                <a:cs typeface="Helvetica Neue"/>
                <a:sym typeface="Helvetica Neue"/>
              </a:rPr>
              <a:t>since these functions </a:t>
            </a:r>
            <a:r>
              <a:rPr lang="en" sz="2200" b="0" i="1" u="none" strike="noStrike" cap="none">
                <a:solidFill>
                  <a:schemeClr val="dk1"/>
                </a:solidFill>
                <a:latin typeface="Helvetica Neue"/>
                <a:ea typeface="Helvetica Neue"/>
                <a:cs typeface="Helvetica Neue"/>
                <a:sym typeface="Helvetica Neue"/>
              </a:rPr>
              <a:t>have access to</a:t>
            </a:r>
            <a:r>
              <a:rPr lang="en" sz="2200" b="0" i="0" u="none" strike="noStrike" cap="none">
                <a:solidFill>
                  <a:schemeClr val="dk1"/>
                </a:solidFill>
                <a:latin typeface="Helvetica Neue"/>
                <a:ea typeface="Helvetica Neue"/>
                <a:cs typeface="Helvetica Neue"/>
                <a:sym typeface="Helvetica Neue"/>
              </a:rPr>
              <a:t> buffer, x, and y, they can change their values. </a:t>
            </a:r>
            <a:endParaRPr sz="2200" b="1" i="0" u="none" strike="noStrike" cap="none">
              <a:solidFill>
                <a:schemeClr val="dk1"/>
              </a:solidFill>
              <a:latin typeface="Helvetica Neue"/>
              <a:ea typeface="Helvetica Neue"/>
              <a:cs typeface="Helvetica Neue"/>
              <a:sym typeface="Helvetica Neue"/>
            </a:endParaRPr>
          </a:p>
        </p:txBody>
      </p:sp>
      <p:sp>
        <p:nvSpPr>
          <p:cNvPr id="530" name="Google Shape;530;p69"/>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2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2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70"/>
          <p:cNvSpPr txBox="1">
            <a:spLocks noGrp="1"/>
          </p:cNvSpPr>
          <p:nvPr>
            <p:ph type="title"/>
          </p:nvPr>
        </p:nvSpPr>
        <p:spPr>
          <a:xfrm>
            <a:off x="475886" y="50426"/>
            <a:ext cx="8192100" cy="4632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2800"/>
              <a:buFont typeface="Quattrocento Sans"/>
              <a:buNone/>
            </a:pPr>
            <a:r>
              <a:rPr lang="en" sz="2600"/>
              <a:t>Pass-by-reference (example)</a:t>
            </a:r>
            <a:endParaRPr sz="2600"/>
          </a:p>
        </p:txBody>
      </p:sp>
      <p:sp>
        <p:nvSpPr>
          <p:cNvPr id="537" name="Google Shape;537;p70"/>
          <p:cNvSpPr txBox="1">
            <a:spLocks noGrp="1"/>
          </p:cNvSpPr>
          <p:nvPr>
            <p:ph type="sldNum" idx="12"/>
          </p:nvPr>
        </p:nvSpPr>
        <p:spPr>
          <a:xfrm>
            <a:off x="8595276" y="4749809"/>
            <a:ext cx="548700" cy="393600"/>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n"/>
              <a:t>19</a:t>
            </a:fld>
            <a:endParaRPr/>
          </a:p>
        </p:txBody>
      </p:sp>
      <p:pic>
        <p:nvPicPr>
          <p:cNvPr id="538" name="Google Shape;538;p70"/>
          <p:cNvPicPr preferRelativeResize="0"/>
          <p:nvPr/>
        </p:nvPicPr>
        <p:blipFill rotWithShape="1">
          <a:blip r:embed="rId3">
            <a:alphaModFix/>
          </a:blip>
          <a:srcRect r="20823"/>
          <a:stretch/>
        </p:blipFill>
        <p:spPr>
          <a:xfrm>
            <a:off x="340475" y="464616"/>
            <a:ext cx="4821600" cy="4732984"/>
          </a:xfrm>
          <a:prstGeom prst="rect">
            <a:avLst/>
          </a:prstGeom>
          <a:noFill/>
          <a:ln>
            <a:noFill/>
          </a:ln>
        </p:spPr>
      </p:pic>
      <p:pic>
        <p:nvPicPr>
          <p:cNvPr id="539" name="Google Shape;539;p70"/>
          <p:cNvPicPr preferRelativeResize="0"/>
          <p:nvPr/>
        </p:nvPicPr>
        <p:blipFill rotWithShape="1">
          <a:blip r:embed="rId4">
            <a:alphaModFix/>
          </a:blip>
          <a:srcRect r="59910"/>
          <a:stretch/>
        </p:blipFill>
        <p:spPr>
          <a:xfrm>
            <a:off x="5396600" y="1630550"/>
            <a:ext cx="3665750" cy="1074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53"/>
          <p:cNvSpPr txBox="1">
            <a:spLocks noGrp="1"/>
          </p:cNvSpPr>
          <p:nvPr>
            <p:ph type="sldNum" idx="12"/>
          </p:nvPr>
        </p:nvSpPr>
        <p:spPr>
          <a:xfrm>
            <a:off x="8283600" y="4822625"/>
            <a:ext cx="548700" cy="312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sp>
        <p:nvSpPr>
          <p:cNvPr id="291" name="Google Shape;291;p53"/>
          <p:cNvSpPr txBox="1">
            <a:spLocks noGrp="1"/>
          </p:cNvSpPr>
          <p:nvPr>
            <p:ph type="title"/>
          </p:nvPr>
        </p:nvSpPr>
        <p:spPr>
          <a:xfrm>
            <a:off x="383400" y="164325"/>
            <a:ext cx="8448900" cy="4560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Course News</a:t>
            </a:r>
            <a:endParaRPr/>
          </a:p>
        </p:txBody>
      </p:sp>
      <p:sp>
        <p:nvSpPr>
          <p:cNvPr id="292" name="Google Shape;292;p53"/>
          <p:cNvSpPr txBox="1">
            <a:spLocks noGrp="1"/>
          </p:cNvSpPr>
          <p:nvPr>
            <p:ph type="body" idx="1"/>
          </p:nvPr>
        </p:nvSpPr>
        <p:spPr>
          <a:xfrm>
            <a:off x="383400" y="920900"/>
            <a:ext cx="8377200" cy="3778800"/>
          </a:xfrm>
          <a:prstGeom prst="rect">
            <a:avLst/>
          </a:prstGeom>
        </p:spPr>
        <p:txBody>
          <a:bodyPr spcFirstLastPara="1" wrap="square" lIns="91425" tIns="91425" rIns="91425" bIns="91425" anchor="t" anchorCtr="0">
            <a:normAutofit/>
          </a:bodyPr>
          <a:lstStyle/>
          <a:p>
            <a:pPr marL="457200" lvl="0" indent="-361950" algn="l" rtl="0">
              <a:spcBef>
                <a:spcPts val="0"/>
              </a:spcBef>
              <a:spcAft>
                <a:spcPts val="0"/>
              </a:spcAft>
              <a:buSzPts val="2100"/>
              <a:buChar char="▶"/>
            </a:pPr>
            <a:r>
              <a:rPr lang="en" dirty="0"/>
              <a:t>Lab 2 is out, due February 8th 5:59PM</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66B9D-9038-FEB4-2B6F-E8665D589718}"/>
              </a:ext>
            </a:extLst>
          </p:cNvPr>
          <p:cNvSpPr>
            <a:spLocks noGrp="1"/>
          </p:cNvSpPr>
          <p:nvPr>
            <p:ph type="title"/>
          </p:nvPr>
        </p:nvSpPr>
        <p:spPr/>
        <p:txBody>
          <a:bodyPr/>
          <a:lstStyle/>
          <a:p>
            <a:r>
              <a:rPr lang="en-US" dirty="0"/>
              <a:t>Quiz Time!</a:t>
            </a:r>
          </a:p>
        </p:txBody>
      </p:sp>
      <p:sp>
        <p:nvSpPr>
          <p:cNvPr id="3" name="Text Placeholder 2">
            <a:extLst>
              <a:ext uri="{FF2B5EF4-FFF2-40B4-BE49-F238E27FC236}">
                <a16:creationId xmlns:a16="http://schemas.microsoft.com/office/drawing/2014/main" id="{3F095E7C-3F88-16A5-5AB1-42BFAE4B6A0D}"/>
              </a:ext>
            </a:extLst>
          </p:cNvPr>
          <p:cNvSpPr>
            <a:spLocks noGrp="1"/>
          </p:cNvSpPr>
          <p:nvPr>
            <p:ph type="body" idx="1"/>
          </p:nvPr>
        </p:nvSpPr>
        <p:spPr/>
        <p:txBody>
          <a:bodyPr/>
          <a:lstStyle/>
          <a:p>
            <a:r>
              <a:rPr lang="en-US" dirty="0"/>
              <a:t>(Again, just for completion)</a:t>
            </a:r>
          </a:p>
          <a:p>
            <a:r>
              <a:rPr lang="en-US" dirty="0"/>
              <a:t>Password</a:t>
            </a:r>
            <a:r>
              <a:rPr lang="en-US"/>
              <a:t>: ______</a:t>
            </a:r>
            <a:endParaRPr lang="en-US" dirty="0"/>
          </a:p>
        </p:txBody>
      </p:sp>
      <p:sp>
        <p:nvSpPr>
          <p:cNvPr id="4" name="Slide Number Placeholder 3">
            <a:extLst>
              <a:ext uri="{FF2B5EF4-FFF2-40B4-BE49-F238E27FC236}">
                <a16:creationId xmlns:a16="http://schemas.microsoft.com/office/drawing/2014/main" id="{3C640AC5-9D93-7798-8295-8C9FCA39CBF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a:p>
        </p:txBody>
      </p:sp>
    </p:spTree>
    <p:extLst>
      <p:ext uri="{BB962C8B-B14F-4D97-AF65-F5344CB8AC3E}">
        <p14:creationId xmlns:p14="http://schemas.microsoft.com/office/powerpoint/2010/main" val="23364443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sp>
        <p:nvSpPr>
          <p:cNvPr id="544" name="Google Shape;544;p71"/>
          <p:cNvSpPr txBox="1">
            <a:spLocks noGrp="1"/>
          </p:cNvSpPr>
          <p:nvPr>
            <p:ph type="title"/>
          </p:nvPr>
        </p:nvSpPr>
        <p:spPr>
          <a:xfrm>
            <a:off x="265500" y="1233175"/>
            <a:ext cx="4045200" cy="1482300"/>
          </a:xfrm>
          <a:prstGeom prst="rect">
            <a:avLst/>
          </a:prstGeom>
          <a:noFill/>
          <a:ln>
            <a:noFill/>
          </a:ln>
        </p:spPr>
        <p:txBody>
          <a:bodyPr spcFirstLastPara="1" wrap="square" lIns="93500" tIns="93500" rIns="93500" bIns="93500" anchor="ctr" anchorCtr="0">
            <a:normAutofit/>
          </a:bodyPr>
          <a:lstStyle/>
          <a:p>
            <a:pPr marL="0" lvl="0" indent="0" algn="ctr" rtl="0">
              <a:lnSpc>
                <a:spcPct val="100000"/>
              </a:lnSpc>
              <a:spcBef>
                <a:spcPts val="0"/>
              </a:spcBef>
              <a:spcAft>
                <a:spcPts val="0"/>
              </a:spcAft>
              <a:buSzPts val="4300"/>
              <a:buNone/>
            </a:pPr>
            <a:r>
              <a:rPr lang="en"/>
              <a:t>Pointer Lab</a:t>
            </a:r>
            <a:endParaRPr/>
          </a:p>
        </p:txBody>
      </p:sp>
      <p:sp>
        <p:nvSpPr>
          <p:cNvPr id="545" name="Google Shape;545;p71"/>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p>
            <a:pPr marL="0" lvl="0" indent="0" algn="r" rtl="0">
              <a:lnSpc>
                <a:spcPct val="100000"/>
              </a:lnSpc>
              <a:spcBef>
                <a:spcPts val="0"/>
              </a:spcBef>
              <a:spcAft>
                <a:spcPts val="0"/>
              </a:spcAft>
              <a:buSzPts val="1000"/>
              <a:buNone/>
            </a:pPr>
            <a:fld id="{00000000-1234-1234-1234-123412341234}" type="slidenum">
              <a:rPr lang="en"/>
              <a:t>21</a:t>
            </a:fld>
            <a:endParaRPr/>
          </a:p>
        </p:txBody>
      </p:sp>
      <p:sp>
        <p:nvSpPr>
          <p:cNvPr id="546" name="Google Shape;546;p71"/>
          <p:cNvSpPr txBox="1">
            <a:spLocks noGrp="1"/>
          </p:cNvSpPr>
          <p:nvPr>
            <p:ph type="sldNum" idx="3"/>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pic>
        <p:nvPicPr>
          <p:cNvPr id="547" name="Google Shape;547;p71"/>
          <p:cNvPicPr preferRelativeResize="0"/>
          <p:nvPr/>
        </p:nvPicPr>
        <p:blipFill rotWithShape="1">
          <a:blip r:embed="rId3">
            <a:alphaModFix/>
          </a:blip>
          <a:srcRect/>
          <a:stretch/>
        </p:blipFill>
        <p:spPr>
          <a:xfrm>
            <a:off x="5166275" y="1290161"/>
            <a:ext cx="3086100" cy="2563177"/>
          </a:xfrm>
          <a:prstGeom prst="rect">
            <a:avLst/>
          </a:prstGeom>
          <a:noFill/>
          <a:ln>
            <a:noFill/>
          </a:ln>
        </p:spPr>
      </p:pic>
      <p:sp>
        <p:nvSpPr>
          <p:cNvPr id="548" name="Google Shape;548;p71"/>
          <p:cNvSpPr txBox="1">
            <a:spLocks noGrp="1"/>
          </p:cNvSpPr>
          <p:nvPr>
            <p:ph type="subTitle" idx="1"/>
          </p:nvPr>
        </p:nvSpPr>
        <p:spPr>
          <a:xfrm>
            <a:off x="265500" y="2803075"/>
            <a:ext cx="4045200" cy="1235100"/>
          </a:xfrm>
          <a:prstGeom prst="rect">
            <a:avLst/>
          </a:prstGeom>
          <a:noFill/>
          <a:ln>
            <a:noFill/>
          </a:ln>
        </p:spPr>
        <p:txBody>
          <a:bodyPr spcFirstLastPara="1" wrap="square" lIns="93500" tIns="93500" rIns="93500" bIns="93500" anchor="t" anchorCtr="0">
            <a:normAutofit/>
          </a:bodyPr>
          <a:lstStyle/>
          <a:p>
            <a:pPr marL="0" lvl="0" indent="0" algn="ctr" rtl="0">
              <a:lnSpc>
                <a:spcPct val="100000"/>
              </a:lnSpc>
              <a:spcBef>
                <a:spcPts val="0"/>
              </a:spcBef>
              <a:spcAft>
                <a:spcPts val="0"/>
              </a:spcAft>
              <a:buClr>
                <a:schemeClr val="dk1"/>
              </a:buClr>
              <a:buSzPct val="52380"/>
              <a:buFont typeface="Arial"/>
              <a:buNone/>
            </a:pPr>
            <a:r>
              <a:rPr lang="en" i="1"/>
              <a:t>Solve </a:t>
            </a:r>
            <a:r>
              <a:rPr lang="en"/>
              <a:t>a series of short coding puzzles to better understand how pointers work!</a:t>
            </a:r>
            <a:endParaRPr/>
          </a:p>
          <a:p>
            <a:pPr marL="0" lvl="0" indent="0" algn="ctr" rtl="0">
              <a:lnSpc>
                <a:spcPct val="100000"/>
              </a:lnSpc>
              <a:spcBef>
                <a:spcPts val="0"/>
              </a:spcBef>
              <a:spcAft>
                <a:spcPts val="0"/>
              </a:spcAft>
              <a:buClr>
                <a:schemeClr val="dk1"/>
              </a:buClr>
              <a:buSzPct val="52380"/>
              <a:buFont typeface="Arial"/>
              <a:buNone/>
            </a:pPr>
            <a:endParaRPr/>
          </a:p>
          <a:p>
            <a:pPr marL="0" lvl="0" indent="0" algn="ctr" rtl="0">
              <a:lnSpc>
                <a:spcPct val="100000"/>
              </a:lnSpc>
              <a:spcBef>
                <a:spcPts val="0"/>
              </a:spcBef>
              <a:spcAft>
                <a:spcPts val="0"/>
              </a:spcAft>
              <a:buClr>
                <a:schemeClr val="dk1"/>
              </a:buClr>
              <a:buSzPct val="52380"/>
              <a:buFont typeface="Arial"/>
              <a:buNone/>
            </a:pPr>
            <a:endParaRPr/>
          </a:p>
          <a:p>
            <a:pPr marL="0" lvl="0" indent="0" algn="ctr" rtl="0">
              <a:lnSpc>
                <a:spcPct val="100000"/>
              </a:lnSpc>
              <a:spcBef>
                <a:spcPts val="0"/>
              </a:spcBef>
              <a:spcAft>
                <a:spcPts val="0"/>
              </a:spcAft>
              <a:buSzPct val="142857"/>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72"/>
          <p:cNvSpPr txBox="1">
            <a:spLocks noGrp="1"/>
          </p:cNvSpPr>
          <p:nvPr>
            <p:ph type="title"/>
          </p:nvPr>
        </p:nvSpPr>
        <p:spPr>
          <a:xfrm>
            <a:off x="475886" y="50426"/>
            <a:ext cx="8192100" cy="463200"/>
          </a:xfrm>
          <a:prstGeom prst="rect">
            <a:avLst/>
          </a:prstGeom>
          <a:noFill/>
          <a:ln>
            <a:noFill/>
          </a:ln>
        </p:spPr>
        <p:txBody>
          <a:bodyPr spcFirstLastPara="1" wrap="square" lIns="93500" tIns="93500" rIns="93500" bIns="93500" anchor="b" anchorCtr="0">
            <a:normAutofit fontScale="90000"/>
          </a:bodyPr>
          <a:lstStyle/>
          <a:p>
            <a:pPr marL="0" lvl="0" indent="0" algn="l" rtl="0">
              <a:lnSpc>
                <a:spcPct val="100000"/>
              </a:lnSpc>
              <a:spcBef>
                <a:spcPts val="0"/>
              </a:spcBef>
              <a:spcAft>
                <a:spcPts val="0"/>
              </a:spcAft>
              <a:buSzPct val="111111"/>
              <a:buNone/>
            </a:pPr>
            <a:r>
              <a:rPr lang="en"/>
              <a:t>Getting set up</a:t>
            </a:r>
            <a:endParaRPr/>
          </a:p>
        </p:txBody>
      </p:sp>
      <p:sp>
        <p:nvSpPr>
          <p:cNvPr id="554" name="Google Shape;554;p72"/>
          <p:cNvSpPr txBox="1">
            <a:spLocks noGrp="1"/>
          </p:cNvSpPr>
          <p:nvPr>
            <p:ph type="body" idx="1"/>
          </p:nvPr>
        </p:nvSpPr>
        <p:spPr>
          <a:xfrm>
            <a:off x="475886" y="596531"/>
            <a:ext cx="8192100" cy="3972300"/>
          </a:xfrm>
          <a:prstGeom prst="rect">
            <a:avLst/>
          </a:prstGeom>
          <a:noFill/>
          <a:ln>
            <a:noFill/>
          </a:ln>
        </p:spPr>
        <p:txBody>
          <a:bodyPr spcFirstLastPara="1" wrap="square" lIns="93500" tIns="93500" rIns="93500" bIns="93500" anchor="t" anchorCtr="0">
            <a:normAutofit/>
          </a:bodyPr>
          <a:lstStyle/>
          <a:p>
            <a:pPr marL="457200" lvl="0" indent="-361950" algn="l" rtl="0">
              <a:lnSpc>
                <a:spcPct val="115000"/>
              </a:lnSpc>
              <a:spcBef>
                <a:spcPts val="0"/>
              </a:spcBef>
              <a:spcAft>
                <a:spcPts val="0"/>
              </a:spcAft>
              <a:buSzPts val="2100"/>
              <a:buAutoNum type="arabicPeriod"/>
            </a:pPr>
            <a:r>
              <a:rPr lang="en" dirty="0"/>
              <a:t>Download the starter code:</a:t>
            </a:r>
            <a:endParaRPr dirty="0"/>
          </a:p>
          <a:p>
            <a:pPr marL="457200" lvl="0" indent="0" algn="l" rtl="0">
              <a:lnSpc>
                <a:spcPct val="115000"/>
              </a:lnSpc>
              <a:spcBef>
                <a:spcPts val="1200"/>
              </a:spcBef>
              <a:spcAft>
                <a:spcPts val="0"/>
              </a:spcAft>
              <a:buSzPts val="2100"/>
              <a:buNone/>
            </a:pPr>
            <a:r>
              <a:rPr lang="en" sz="1500" dirty="0">
                <a:solidFill>
                  <a:schemeClr val="dk1"/>
                </a:solidFill>
              </a:rPr>
              <a:t>On Thoth: </a:t>
            </a:r>
            <a:endParaRPr sz="1500" dirty="0">
              <a:solidFill>
                <a:schemeClr val="dk1"/>
              </a:solidFill>
            </a:endParaRPr>
          </a:p>
          <a:p>
            <a:pPr marL="457200" lvl="0" indent="0" algn="l" rtl="0">
              <a:lnSpc>
                <a:spcPct val="115000"/>
              </a:lnSpc>
              <a:spcBef>
                <a:spcPts val="1200"/>
              </a:spcBef>
              <a:spcAft>
                <a:spcPts val="0"/>
              </a:spcAft>
              <a:buSzPts val="2100"/>
              <a:buNone/>
            </a:pPr>
            <a:r>
              <a:rPr lang="en" sz="1500" dirty="0" err="1">
                <a:solidFill>
                  <a:schemeClr val="dk1"/>
                </a:solidFill>
                <a:latin typeface="Consolas"/>
                <a:ea typeface="Consolas"/>
                <a:cs typeface="Consolas"/>
                <a:sym typeface="Consolas"/>
              </a:rPr>
              <a:t>wget</a:t>
            </a:r>
            <a:r>
              <a:rPr lang="en" sz="1500" dirty="0">
                <a:solidFill>
                  <a:schemeClr val="dk1"/>
                </a:solidFill>
                <a:latin typeface="Consolas"/>
                <a:ea typeface="Consolas"/>
                <a:cs typeface="Consolas"/>
                <a:sym typeface="Consolas"/>
              </a:rPr>
              <a:t> </a:t>
            </a:r>
            <a:r>
              <a:rPr lang="en" sz="1500" u="sng" dirty="0">
                <a:solidFill>
                  <a:schemeClr val="dk1"/>
                </a:solidFill>
                <a:latin typeface="Consolas"/>
                <a:ea typeface="Consolas"/>
                <a:cs typeface="Consolas"/>
                <a:sym typeface="Consolas"/>
                <a:hlinkClick r:id="rId3">
                  <a:extLst>
                    <a:ext uri="{A12FA001-AC4F-418D-AE19-62706E023703}">
                      <ahyp:hlinkClr xmlns:ahyp="http://schemas.microsoft.com/office/drawing/2018/hyperlinkcolor" val="tx"/>
                    </a:ext>
                  </a:extLst>
                </a:hlinkClick>
              </a:rPr>
              <a:t>https://cs0449.gitlab.io/sp2024/labs/02/pointerlab-handout.zip</a:t>
            </a:r>
            <a:r>
              <a:rPr lang="en" sz="1500" dirty="0">
                <a:solidFill>
                  <a:schemeClr val="dk1"/>
                </a:solidFill>
                <a:latin typeface="Consolas"/>
                <a:ea typeface="Consolas"/>
                <a:cs typeface="Consolas"/>
                <a:sym typeface="Consolas"/>
              </a:rPr>
              <a:t> -O </a:t>
            </a:r>
            <a:r>
              <a:rPr lang="en" sz="1500" dirty="0" err="1">
                <a:solidFill>
                  <a:schemeClr val="dk1"/>
                </a:solidFill>
                <a:latin typeface="Consolas"/>
                <a:ea typeface="Consolas"/>
                <a:cs typeface="Consolas"/>
                <a:sym typeface="Consolas"/>
              </a:rPr>
              <a:t>pointerlab-handout.zip</a:t>
            </a:r>
            <a:endParaRPr sz="1500" dirty="0">
              <a:solidFill>
                <a:schemeClr val="dk1"/>
              </a:solidFill>
              <a:latin typeface="Consolas"/>
              <a:ea typeface="Consolas"/>
              <a:cs typeface="Consolas"/>
              <a:sym typeface="Consolas"/>
            </a:endParaRPr>
          </a:p>
          <a:p>
            <a:pPr marL="457200" lvl="0" indent="-361950" algn="l" rtl="0">
              <a:lnSpc>
                <a:spcPct val="115000"/>
              </a:lnSpc>
              <a:spcBef>
                <a:spcPts val="1200"/>
              </a:spcBef>
              <a:spcAft>
                <a:spcPts val="0"/>
              </a:spcAft>
              <a:buSzPts val="2100"/>
              <a:buAutoNum type="arabicPeriod"/>
            </a:pPr>
            <a:r>
              <a:rPr lang="en" dirty="0"/>
              <a:t>Unzip to your </a:t>
            </a:r>
            <a:r>
              <a:rPr lang="en" u="sng" dirty="0"/>
              <a:t>private</a:t>
            </a:r>
            <a:r>
              <a:rPr lang="en" dirty="0"/>
              <a:t> directory on Thoth</a:t>
            </a:r>
            <a:endParaRPr dirty="0"/>
          </a:p>
          <a:p>
            <a:pPr marL="0" lvl="0" indent="0" algn="ctr" rtl="0">
              <a:lnSpc>
                <a:spcPct val="115000"/>
              </a:lnSpc>
              <a:spcBef>
                <a:spcPts val="1200"/>
              </a:spcBef>
              <a:spcAft>
                <a:spcPts val="0"/>
              </a:spcAft>
              <a:buSzPts val="2100"/>
              <a:buNone/>
            </a:pPr>
            <a:r>
              <a:rPr lang="en" sz="1500" dirty="0">
                <a:solidFill>
                  <a:schemeClr val="dk1"/>
                </a:solidFill>
                <a:latin typeface="Consolas"/>
                <a:ea typeface="Consolas"/>
                <a:cs typeface="Consolas"/>
                <a:sym typeface="Consolas"/>
              </a:rPr>
              <a:t>unzip </a:t>
            </a:r>
            <a:r>
              <a:rPr lang="en" sz="1500" dirty="0" err="1">
                <a:solidFill>
                  <a:schemeClr val="dk1"/>
                </a:solidFill>
                <a:latin typeface="Consolas"/>
                <a:ea typeface="Consolas"/>
                <a:cs typeface="Consolas"/>
                <a:sym typeface="Consolas"/>
              </a:rPr>
              <a:t>pointerlab-handout.zip</a:t>
            </a:r>
            <a:endParaRPr sz="1500" dirty="0">
              <a:solidFill>
                <a:schemeClr val="dk1"/>
              </a:solidFill>
              <a:latin typeface="Consolas"/>
              <a:ea typeface="Consolas"/>
              <a:cs typeface="Consolas"/>
              <a:sym typeface="Consolas"/>
            </a:endParaRPr>
          </a:p>
          <a:p>
            <a:pPr marL="457200" lvl="0" indent="-323850" algn="l" rtl="0">
              <a:lnSpc>
                <a:spcPct val="115000"/>
              </a:lnSpc>
              <a:spcBef>
                <a:spcPts val="1200"/>
              </a:spcBef>
              <a:spcAft>
                <a:spcPts val="0"/>
              </a:spcAft>
              <a:buClr>
                <a:schemeClr val="dk1"/>
              </a:buClr>
              <a:buSzPts val="1500"/>
              <a:buChar char="-"/>
            </a:pPr>
            <a:r>
              <a:rPr lang="en" sz="1500" dirty="0">
                <a:solidFill>
                  <a:schemeClr val="dk1"/>
                </a:solidFill>
              </a:rPr>
              <a:t>Creates a directory called </a:t>
            </a:r>
            <a:r>
              <a:rPr lang="en" sz="1500" dirty="0" err="1">
                <a:solidFill>
                  <a:schemeClr val="dk1"/>
                </a:solidFill>
                <a:latin typeface="Consolas"/>
                <a:ea typeface="Consolas"/>
                <a:cs typeface="Consolas"/>
                <a:sym typeface="Consolas"/>
              </a:rPr>
              <a:t>pointerlab</a:t>
            </a:r>
            <a:r>
              <a:rPr lang="en" sz="1500" dirty="0">
                <a:solidFill>
                  <a:schemeClr val="dk1"/>
                </a:solidFill>
                <a:latin typeface="Consolas"/>
                <a:ea typeface="Consolas"/>
                <a:cs typeface="Consolas"/>
                <a:sym typeface="Consolas"/>
              </a:rPr>
              <a:t>-handout</a:t>
            </a:r>
            <a:r>
              <a:rPr lang="en" sz="1500" dirty="0">
                <a:solidFill>
                  <a:schemeClr val="dk1"/>
                </a:solidFill>
              </a:rPr>
              <a:t> that contains a number of files</a:t>
            </a:r>
            <a:endParaRPr sz="1500" dirty="0">
              <a:solidFill>
                <a:schemeClr val="dk1"/>
              </a:solidFill>
            </a:endParaRPr>
          </a:p>
          <a:p>
            <a:pPr marL="457200" lvl="0" indent="-323850" algn="l" rtl="0">
              <a:lnSpc>
                <a:spcPct val="115000"/>
              </a:lnSpc>
              <a:spcBef>
                <a:spcPts val="0"/>
              </a:spcBef>
              <a:spcAft>
                <a:spcPts val="0"/>
              </a:spcAft>
              <a:buClr>
                <a:schemeClr val="dk1"/>
              </a:buClr>
              <a:buSzPts val="1500"/>
              <a:buChar char="-"/>
            </a:pPr>
            <a:r>
              <a:rPr lang="en" sz="1500" dirty="0">
                <a:solidFill>
                  <a:schemeClr val="dk1"/>
                </a:solidFill>
              </a:rPr>
              <a:t>You will modify only the file </a:t>
            </a:r>
            <a:r>
              <a:rPr lang="en" sz="1500" dirty="0" err="1">
                <a:solidFill>
                  <a:schemeClr val="dk1"/>
                </a:solidFill>
                <a:latin typeface="Consolas"/>
                <a:ea typeface="Consolas"/>
                <a:cs typeface="Consolas"/>
                <a:sym typeface="Consolas"/>
              </a:rPr>
              <a:t>pointer.c</a:t>
            </a:r>
            <a:endParaRPr sz="1500" dirty="0">
              <a:solidFill>
                <a:schemeClr val="dk1"/>
              </a:solidFill>
              <a:latin typeface="Consolas"/>
              <a:ea typeface="Consolas"/>
              <a:cs typeface="Consolas"/>
              <a:sym typeface="Consolas"/>
            </a:endParaRPr>
          </a:p>
        </p:txBody>
      </p:sp>
      <p:sp>
        <p:nvSpPr>
          <p:cNvPr id="555" name="Google Shape;555;p72"/>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p>
            <a:pPr marL="0" lvl="0" indent="0" algn="r" rtl="0">
              <a:lnSpc>
                <a:spcPct val="100000"/>
              </a:lnSpc>
              <a:spcBef>
                <a:spcPts val="0"/>
              </a:spcBef>
              <a:spcAft>
                <a:spcPts val="0"/>
              </a:spcAft>
              <a:buSzPts val="1000"/>
              <a:buNone/>
            </a:pPr>
            <a:fld id="{00000000-1234-1234-1234-123412341234}" type="slidenum">
              <a:rPr lang="en"/>
              <a:t>22</a:t>
            </a:fld>
            <a:endParaRPr/>
          </a:p>
        </p:txBody>
      </p:sp>
      <p:sp>
        <p:nvSpPr>
          <p:cNvPr id="556" name="Google Shape;556;p72"/>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73"/>
          <p:cNvSpPr txBox="1">
            <a:spLocks noGrp="1"/>
          </p:cNvSpPr>
          <p:nvPr>
            <p:ph type="title"/>
          </p:nvPr>
        </p:nvSpPr>
        <p:spPr>
          <a:xfrm>
            <a:off x="475886" y="50426"/>
            <a:ext cx="8192100" cy="463200"/>
          </a:xfrm>
          <a:prstGeom prst="rect">
            <a:avLst/>
          </a:prstGeom>
          <a:noFill/>
          <a:ln>
            <a:noFill/>
          </a:ln>
        </p:spPr>
        <p:txBody>
          <a:bodyPr spcFirstLastPara="1" wrap="square" lIns="93500" tIns="93500" rIns="93500" bIns="93500" anchor="b" anchorCtr="0">
            <a:normAutofit fontScale="90000"/>
          </a:bodyPr>
          <a:lstStyle/>
          <a:p>
            <a:pPr marL="0" lvl="0" indent="0" algn="l" rtl="0">
              <a:lnSpc>
                <a:spcPct val="100000"/>
              </a:lnSpc>
              <a:spcBef>
                <a:spcPts val="0"/>
              </a:spcBef>
              <a:spcAft>
                <a:spcPts val="0"/>
              </a:spcAft>
              <a:buSzPct val="111111"/>
              <a:buNone/>
            </a:pPr>
            <a:r>
              <a:rPr lang="en">
                <a:latin typeface="Consolas"/>
                <a:ea typeface="Consolas"/>
                <a:cs typeface="Consolas"/>
                <a:sym typeface="Consolas"/>
              </a:rPr>
              <a:t>pointer.c</a:t>
            </a:r>
            <a:endParaRPr>
              <a:latin typeface="Consolas"/>
              <a:ea typeface="Consolas"/>
              <a:cs typeface="Consolas"/>
              <a:sym typeface="Consolas"/>
            </a:endParaRPr>
          </a:p>
        </p:txBody>
      </p:sp>
      <p:sp>
        <p:nvSpPr>
          <p:cNvPr id="562" name="Google Shape;562;p73"/>
          <p:cNvSpPr txBox="1">
            <a:spLocks noGrp="1"/>
          </p:cNvSpPr>
          <p:nvPr>
            <p:ph type="body" idx="1"/>
          </p:nvPr>
        </p:nvSpPr>
        <p:spPr>
          <a:xfrm>
            <a:off x="475886" y="596531"/>
            <a:ext cx="8192100" cy="3972300"/>
          </a:xfrm>
          <a:prstGeom prst="rect">
            <a:avLst/>
          </a:prstGeom>
          <a:noFill/>
          <a:ln>
            <a:noFill/>
          </a:ln>
        </p:spPr>
        <p:txBody>
          <a:bodyPr spcFirstLastPara="1" wrap="square" lIns="93500" tIns="93500" rIns="93500" bIns="93500" anchor="t" anchorCtr="0">
            <a:normAutofit/>
          </a:bodyPr>
          <a:lstStyle/>
          <a:p>
            <a:pPr marL="457200" lvl="0" indent="-361950" algn="l" rtl="0">
              <a:lnSpc>
                <a:spcPct val="115000"/>
              </a:lnSpc>
              <a:spcBef>
                <a:spcPts val="0"/>
              </a:spcBef>
              <a:spcAft>
                <a:spcPts val="0"/>
              </a:spcAft>
              <a:buSzPts val="2100"/>
              <a:buChar char="●"/>
            </a:pPr>
            <a:r>
              <a:rPr lang="en"/>
              <a:t>Skeleton for some programming exercises</a:t>
            </a:r>
            <a:endParaRPr/>
          </a:p>
          <a:p>
            <a:pPr marL="457200" lvl="0" indent="-361950" algn="l" rtl="0">
              <a:lnSpc>
                <a:spcPct val="115000"/>
              </a:lnSpc>
              <a:spcBef>
                <a:spcPts val="0"/>
              </a:spcBef>
              <a:spcAft>
                <a:spcPts val="0"/>
              </a:spcAft>
              <a:buSzPts val="2100"/>
              <a:buChar char="●"/>
            </a:pPr>
            <a:r>
              <a:rPr lang="en"/>
              <a:t>Comment block that describes exactly what the functions must do</a:t>
            </a:r>
            <a:endParaRPr/>
          </a:p>
          <a:p>
            <a:pPr marL="914400" lvl="1" indent="-336550" algn="l" rtl="0">
              <a:lnSpc>
                <a:spcPct val="115000"/>
              </a:lnSpc>
              <a:spcBef>
                <a:spcPts val="0"/>
              </a:spcBef>
              <a:spcAft>
                <a:spcPts val="0"/>
              </a:spcAft>
              <a:buSzPts val="1700"/>
              <a:buChar char="○"/>
            </a:pPr>
            <a:r>
              <a:rPr lang="en"/>
              <a:t>and what restrictions there are on their implementation.</a:t>
            </a:r>
            <a:endParaRPr/>
          </a:p>
          <a:p>
            <a:pPr marL="0" lvl="0" indent="0" algn="l" rtl="0">
              <a:lnSpc>
                <a:spcPct val="115000"/>
              </a:lnSpc>
              <a:spcBef>
                <a:spcPts val="1200"/>
              </a:spcBef>
              <a:spcAft>
                <a:spcPts val="0"/>
              </a:spcAft>
              <a:buClr>
                <a:schemeClr val="dk1"/>
              </a:buClr>
              <a:buSzPts val="1100"/>
              <a:buFont typeface="Arial"/>
              <a:buNone/>
            </a:pPr>
            <a:endParaRPr/>
          </a:p>
          <a:p>
            <a:pPr marL="0" lvl="0" indent="0" algn="l" rtl="0">
              <a:lnSpc>
                <a:spcPct val="115000"/>
              </a:lnSpc>
              <a:spcBef>
                <a:spcPts val="1200"/>
              </a:spcBef>
              <a:spcAft>
                <a:spcPts val="1200"/>
              </a:spcAft>
              <a:buSzPts val="2100"/>
              <a:buNone/>
            </a:pPr>
            <a:endParaRPr/>
          </a:p>
        </p:txBody>
      </p:sp>
      <p:sp>
        <p:nvSpPr>
          <p:cNvPr id="563" name="Google Shape;563;p73"/>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p>
            <a:pPr marL="0" lvl="0" indent="0" algn="r" rtl="0">
              <a:lnSpc>
                <a:spcPct val="100000"/>
              </a:lnSpc>
              <a:spcBef>
                <a:spcPts val="0"/>
              </a:spcBef>
              <a:spcAft>
                <a:spcPts val="0"/>
              </a:spcAft>
              <a:buSzPts val="1000"/>
              <a:buNone/>
            </a:pPr>
            <a:fld id="{00000000-1234-1234-1234-123412341234}" type="slidenum">
              <a:rPr lang="en"/>
              <a:t>23</a:t>
            </a:fld>
            <a:endParaRPr/>
          </a:p>
        </p:txBody>
      </p:sp>
      <p:sp>
        <p:nvSpPr>
          <p:cNvPr id="564" name="Google Shape;564;p73"/>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74"/>
          <p:cNvSpPr txBox="1">
            <a:spLocks noGrp="1"/>
          </p:cNvSpPr>
          <p:nvPr>
            <p:ph type="title"/>
          </p:nvPr>
        </p:nvSpPr>
        <p:spPr>
          <a:xfrm>
            <a:off x="475886" y="50426"/>
            <a:ext cx="8192100" cy="463200"/>
          </a:xfrm>
          <a:prstGeom prst="rect">
            <a:avLst/>
          </a:prstGeom>
          <a:noFill/>
          <a:ln>
            <a:noFill/>
          </a:ln>
        </p:spPr>
        <p:txBody>
          <a:bodyPr spcFirstLastPara="1" wrap="square" lIns="93500" tIns="93500" rIns="93500" bIns="93500" anchor="b" anchorCtr="0">
            <a:normAutofit fontScale="90000"/>
          </a:bodyPr>
          <a:lstStyle/>
          <a:p>
            <a:pPr marL="0" lvl="0" indent="0" algn="l" rtl="0">
              <a:lnSpc>
                <a:spcPct val="100000"/>
              </a:lnSpc>
              <a:spcBef>
                <a:spcPts val="0"/>
              </a:spcBef>
              <a:spcAft>
                <a:spcPts val="0"/>
              </a:spcAft>
              <a:buSzPct val="111111"/>
              <a:buNone/>
            </a:pPr>
            <a:r>
              <a:rPr lang="en"/>
              <a:t>TASK: Pointer Arithmetic</a:t>
            </a:r>
            <a:endParaRPr/>
          </a:p>
        </p:txBody>
      </p:sp>
      <p:sp>
        <p:nvSpPr>
          <p:cNvPr id="570" name="Google Shape;570;p74"/>
          <p:cNvSpPr txBox="1">
            <a:spLocks noGrp="1"/>
          </p:cNvSpPr>
          <p:nvPr>
            <p:ph type="body" idx="1"/>
          </p:nvPr>
        </p:nvSpPr>
        <p:spPr>
          <a:xfrm>
            <a:off x="475886" y="596531"/>
            <a:ext cx="8192100" cy="3972300"/>
          </a:xfrm>
          <a:prstGeom prst="rect">
            <a:avLst/>
          </a:prstGeom>
          <a:noFill/>
          <a:ln>
            <a:noFill/>
          </a:ln>
        </p:spPr>
        <p:txBody>
          <a:bodyPr spcFirstLastPara="1" wrap="square" lIns="93500" tIns="93500" rIns="93500" bIns="93500" anchor="t" anchorCtr="0">
            <a:normAutofit/>
          </a:bodyPr>
          <a:lstStyle/>
          <a:p>
            <a:pPr marL="0" lvl="0" indent="0" algn="l" rtl="0">
              <a:lnSpc>
                <a:spcPct val="115000"/>
              </a:lnSpc>
              <a:spcBef>
                <a:spcPts val="0"/>
              </a:spcBef>
              <a:spcAft>
                <a:spcPts val="0"/>
              </a:spcAft>
              <a:buSzPts val="2100"/>
              <a:buNone/>
            </a:pPr>
            <a:r>
              <a:rPr lang="en" u="sng"/>
              <a:t>Goal</a:t>
            </a:r>
            <a:endParaRPr u="sng"/>
          </a:p>
          <a:p>
            <a:pPr marL="457200" lvl="0" indent="-361950" algn="l" rtl="0">
              <a:lnSpc>
                <a:spcPct val="115000"/>
              </a:lnSpc>
              <a:spcBef>
                <a:spcPts val="1200"/>
              </a:spcBef>
              <a:spcAft>
                <a:spcPts val="0"/>
              </a:spcAft>
              <a:buSzPts val="2100"/>
              <a:buChar char="●"/>
            </a:pPr>
            <a:r>
              <a:rPr lang="en"/>
              <a:t>Compute the size (how much memory a single one takes up, in bytes) of an </a:t>
            </a:r>
            <a:r>
              <a:rPr lang="en">
                <a:latin typeface="Consolas"/>
                <a:ea typeface="Consolas"/>
                <a:cs typeface="Consolas"/>
                <a:sym typeface="Consolas"/>
              </a:rPr>
              <a:t>int</a:t>
            </a:r>
            <a:endParaRPr>
              <a:latin typeface="Consolas"/>
              <a:ea typeface="Consolas"/>
              <a:cs typeface="Consolas"/>
              <a:sym typeface="Consolas"/>
            </a:endParaRPr>
          </a:p>
          <a:p>
            <a:pPr marL="0" lvl="0" indent="0" algn="l" rtl="0">
              <a:lnSpc>
                <a:spcPct val="115000"/>
              </a:lnSpc>
              <a:spcBef>
                <a:spcPts val="1200"/>
              </a:spcBef>
              <a:spcAft>
                <a:spcPts val="0"/>
              </a:spcAft>
              <a:buSzPts val="2100"/>
              <a:buNone/>
            </a:pPr>
            <a:r>
              <a:rPr lang="en" u="sng"/>
              <a:t>Hint</a:t>
            </a:r>
            <a:endParaRPr u="sng"/>
          </a:p>
          <a:p>
            <a:pPr marL="457200" lvl="0" indent="-361950" algn="l" rtl="0">
              <a:lnSpc>
                <a:spcPct val="115000"/>
              </a:lnSpc>
              <a:spcBef>
                <a:spcPts val="1200"/>
              </a:spcBef>
              <a:spcAft>
                <a:spcPts val="0"/>
              </a:spcAft>
              <a:buSzPts val="2100"/>
              <a:buChar char="●"/>
            </a:pPr>
            <a:r>
              <a:rPr lang="en"/>
              <a:t>Arrays of </a:t>
            </a:r>
            <a:r>
              <a:rPr lang="en">
                <a:latin typeface="Consolas"/>
                <a:ea typeface="Consolas"/>
                <a:cs typeface="Consolas"/>
                <a:sym typeface="Consolas"/>
              </a:rPr>
              <a:t>int</a:t>
            </a:r>
            <a:r>
              <a:rPr lang="en"/>
              <a:t>s allocate contiguous space in memory so that one element follows the next.</a:t>
            </a:r>
            <a:endParaRPr/>
          </a:p>
        </p:txBody>
      </p:sp>
      <p:sp>
        <p:nvSpPr>
          <p:cNvPr id="571" name="Google Shape;571;p74"/>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p>
            <a:pPr marL="0" lvl="0" indent="0" algn="r" rtl="0">
              <a:lnSpc>
                <a:spcPct val="100000"/>
              </a:lnSpc>
              <a:spcBef>
                <a:spcPts val="0"/>
              </a:spcBef>
              <a:spcAft>
                <a:spcPts val="0"/>
              </a:spcAft>
              <a:buSzPts val="1000"/>
              <a:buNone/>
            </a:pPr>
            <a:fld id="{00000000-1234-1234-1234-123412341234}" type="slidenum">
              <a:rPr lang="en"/>
              <a:t>24</a:t>
            </a:fld>
            <a:endParaRPr/>
          </a:p>
        </p:txBody>
      </p:sp>
      <p:sp>
        <p:nvSpPr>
          <p:cNvPr id="572" name="Google Shape;572;p74"/>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577" name="Google Shape;577;p75"/>
          <p:cNvSpPr txBox="1">
            <a:spLocks noGrp="1"/>
          </p:cNvSpPr>
          <p:nvPr>
            <p:ph type="title"/>
          </p:nvPr>
        </p:nvSpPr>
        <p:spPr>
          <a:xfrm>
            <a:off x="475886" y="50426"/>
            <a:ext cx="8192100" cy="463200"/>
          </a:xfrm>
          <a:prstGeom prst="rect">
            <a:avLst/>
          </a:prstGeom>
          <a:noFill/>
          <a:ln>
            <a:noFill/>
          </a:ln>
        </p:spPr>
        <p:txBody>
          <a:bodyPr spcFirstLastPara="1" wrap="square" lIns="93500" tIns="93500" rIns="93500" bIns="93500" anchor="b" anchorCtr="0">
            <a:normAutofit fontScale="90000"/>
          </a:bodyPr>
          <a:lstStyle/>
          <a:p>
            <a:pPr marL="0" lvl="0" indent="0" algn="l" rtl="0">
              <a:lnSpc>
                <a:spcPct val="100000"/>
              </a:lnSpc>
              <a:spcBef>
                <a:spcPts val="0"/>
              </a:spcBef>
              <a:spcAft>
                <a:spcPts val="0"/>
              </a:spcAft>
              <a:buSzPct val="111111"/>
              <a:buNone/>
            </a:pPr>
            <a:r>
              <a:rPr lang="en"/>
              <a:t>TASK: Manipulating Data Using Pointers</a:t>
            </a:r>
            <a:endParaRPr/>
          </a:p>
        </p:txBody>
      </p:sp>
      <p:sp>
        <p:nvSpPr>
          <p:cNvPr id="578" name="Google Shape;578;p75"/>
          <p:cNvSpPr txBox="1">
            <a:spLocks noGrp="1"/>
          </p:cNvSpPr>
          <p:nvPr>
            <p:ph type="body" idx="1"/>
          </p:nvPr>
        </p:nvSpPr>
        <p:spPr>
          <a:xfrm>
            <a:off x="475886" y="596531"/>
            <a:ext cx="8192100" cy="3972300"/>
          </a:xfrm>
          <a:prstGeom prst="rect">
            <a:avLst/>
          </a:prstGeom>
          <a:noFill/>
          <a:ln>
            <a:noFill/>
          </a:ln>
        </p:spPr>
        <p:txBody>
          <a:bodyPr spcFirstLastPara="1" wrap="square" lIns="93500" tIns="93500" rIns="93500" bIns="93500" anchor="t" anchorCtr="0">
            <a:normAutofit fontScale="85000" lnSpcReduction="10000"/>
          </a:bodyPr>
          <a:lstStyle/>
          <a:p>
            <a:pPr marL="0" lvl="0" indent="0" algn="l" rtl="0">
              <a:lnSpc>
                <a:spcPct val="115000"/>
              </a:lnSpc>
              <a:spcBef>
                <a:spcPts val="0"/>
              </a:spcBef>
              <a:spcAft>
                <a:spcPts val="0"/>
              </a:spcAft>
              <a:buSzPct val="117647"/>
              <a:buNone/>
            </a:pPr>
            <a:r>
              <a:rPr lang="en" u="sng"/>
              <a:t>Motive/Goal</a:t>
            </a:r>
            <a:endParaRPr u="sng"/>
          </a:p>
          <a:p>
            <a:pPr marL="457200" lvl="0" indent="-341947" algn="l" rtl="0">
              <a:lnSpc>
                <a:spcPct val="115000"/>
              </a:lnSpc>
              <a:spcBef>
                <a:spcPts val="1200"/>
              </a:spcBef>
              <a:spcAft>
                <a:spcPts val="0"/>
              </a:spcAft>
              <a:buSzPct val="100000"/>
              <a:buChar char="●"/>
            </a:pPr>
            <a:r>
              <a:rPr lang="en"/>
              <a:t>Manipulate data in new ways with your new knowledge of pointers</a:t>
            </a:r>
            <a:endParaRPr/>
          </a:p>
          <a:p>
            <a:pPr marL="457200" lvl="0" indent="-341947" algn="l" rtl="0">
              <a:lnSpc>
                <a:spcPct val="115000"/>
              </a:lnSpc>
              <a:spcBef>
                <a:spcPts val="0"/>
              </a:spcBef>
              <a:spcAft>
                <a:spcPts val="0"/>
              </a:spcAft>
              <a:buSzPct val="100000"/>
              <a:buChar char="●"/>
            </a:pPr>
            <a:r>
              <a:rPr lang="en">
                <a:latin typeface="Consolas"/>
                <a:ea typeface="Consolas"/>
                <a:cs typeface="Consolas"/>
                <a:sym typeface="Consolas"/>
              </a:rPr>
              <a:t>swapInts()</a:t>
            </a:r>
            <a:r>
              <a:rPr lang="en"/>
              <a:t> - swap the values that two given pointers point to (without changing the pointers themselves)</a:t>
            </a:r>
            <a:endParaRPr/>
          </a:p>
          <a:p>
            <a:pPr marL="457200" lvl="0" indent="-341947" algn="l" rtl="0">
              <a:lnSpc>
                <a:spcPct val="115000"/>
              </a:lnSpc>
              <a:spcBef>
                <a:spcPts val="0"/>
              </a:spcBef>
              <a:spcAft>
                <a:spcPts val="0"/>
              </a:spcAft>
              <a:buSzPct val="100000"/>
              <a:buChar char="●"/>
            </a:pPr>
            <a:r>
              <a:rPr lang="en">
                <a:latin typeface="Consolas"/>
                <a:ea typeface="Consolas"/>
                <a:cs typeface="Consolas"/>
                <a:sym typeface="Consolas"/>
              </a:rPr>
              <a:t>serializeBE()</a:t>
            </a:r>
            <a:r>
              <a:rPr lang="en"/>
              <a:t> - change the value of the elements of an array to contain the data in an </a:t>
            </a:r>
            <a:r>
              <a:rPr lang="en">
                <a:latin typeface="Consolas"/>
                <a:ea typeface="Consolas"/>
                <a:cs typeface="Consolas"/>
                <a:sym typeface="Consolas"/>
              </a:rPr>
              <a:t>int</a:t>
            </a:r>
            <a:r>
              <a:rPr lang="en"/>
              <a:t>.</a:t>
            </a:r>
            <a:endParaRPr/>
          </a:p>
          <a:p>
            <a:pPr marL="914400" lvl="1" indent="-320357" algn="l" rtl="0">
              <a:lnSpc>
                <a:spcPct val="115000"/>
              </a:lnSpc>
              <a:spcBef>
                <a:spcPts val="0"/>
              </a:spcBef>
              <a:spcAft>
                <a:spcPts val="0"/>
              </a:spcAft>
              <a:buSzPct val="100000"/>
              <a:buChar char="○"/>
            </a:pPr>
            <a:r>
              <a:rPr lang="en"/>
              <a:t>Use </a:t>
            </a:r>
            <a:r>
              <a:rPr lang="en" b="1"/>
              <a:t>big-endian</a:t>
            </a:r>
            <a:r>
              <a:rPr lang="en"/>
              <a:t> order. </a:t>
            </a:r>
            <a:endParaRPr/>
          </a:p>
          <a:p>
            <a:pPr marL="914400" lvl="1" indent="-320357" algn="l" rtl="0">
              <a:lnSpc>
                <a:spcPct val="115000"/>
              </a:lnSpc>
              <a:spcBef>
                <a:spcPts val="0"/>
              </a:spcBef>
              <a:spcAft>
                <a:spcPts val="0"/>
              </a:spcAft>
              <a:buSzPct val="100000"/>
              <a:buChar char="○"/>
            </a:pPr>
            <a:r>
              <a:rPr lang="en"/>
              <a:t>You are not permitted to use </a:t>
            </a:r>
            <a:r>
              <a:rPr lang="en">
                <a:latin typeface="Consolas"/>
                <a:ea typeface="Consolas"/>
                <a:cs typeface="Consolas"/>
                <a:sym typeface="Consolas"/>
              </a:rPr>
              <a:t>[]</a:t>
            </a:r>
            <a:r>
              <a:rPr lang="en"/>
              <a:t> syntax to access or change elements in the array anywhere in the </a:t>
            </a:r>
            <a:r>
              <a:rPr lang="en">
                <a:latin typeface="Consolas"/>
                <a:ea typeface="Consolas"/>
                <a:cs typeface="Consolas"/>
                <a:sym typeface="Consolas"/>
              </a:rPr>
              <a:t>pointer.c</a:t>
            </a:r>
            <a:r>
              <a:rPr lang="en"/>
              <a:t> file.</a:t>
            </a:r>
            <a:endParaRPr/>
          </a:p>
          <a:p>
            <a:pPr marL="457200" lvl="0" indent="-341947" algn="l" rtl="0">
              <a:lnSpc>
                <a:spcPct val="115000"/>
              </a:lnSpc>
              <a:spcBef>
                <a:spcPts val="0"/>
              </a:spcBef>
              <a:spcAft>
                <a:spcPts val="0"/>
              </a:spcAft>
              <a:buSzPct val="100000"/>
              <a:buChar char="●"/>
            </a:pPr>
            <a:r>
              <a:rPr lang="en">
                <a:latin typeface="Consolas"/>
                <a:ea typeface="Consolas"/>
                <a:cs typeface="Consolas"/>
                <a:sym typeface="Consolas"/>
              </a:rPr>
              <a:t>deserializeBE() - </a:t>
            </a:r>
            <a:r>
              <a:rPr lang="en"/>
              <a:t>does the opposite operation of </a:t>
            </a:r>
            <a:r>
              <a:rPr lang="en">
                <a:latin typeface="Consolas"/>
                <a:ea typeface="Consolas"/>
                <a:cs typeface="Consolas"/>
                <a:sym typeface="Consolas"/>
              </a:rPr>
              <a:t>serializeBE()</a:t>
            </a:r>
            <a:r>
              <a:rPr lang="en"/>
              <a:t>.</a:t>
            </a:r>
            <a:endParaRPr/>
          </a:p>
          <a:p>
            <a:pPr marL="457200" lvl="0" indent="-341947" algn="l" rtl="0">
              <a:lnSpc>
                <a:spcPct val="115000"/>
              </a:lnSpc>
              <a:spcBef>
                <a:spcPts val="0"/>
              </a:spcBef>
              <a:spcAft>
                <a:spcPts val="0"/>
              </a:spcAft>
              <a:buSzPct val="100000"/>
              <a:buChar char="●"/>
            </a:pPr>
            <a:r>
              <a:rPr lang="en"/>
              <a:t>The </a:t>
            </a:r>
            <a:r>
              <a:rPr lang="en">
                <a:latin typeface="Consolas"/>
                <a:ea typeface="Consolas"/>
                <a:cs typeface="Consolas"/>
                <a:sym typeface="Consolas"/>
              </a:rPr>
              <a:t>serializeBE()</a:t>
            </a:r>
            <a:r>
              <a:rPr lang="en"/>
              <a:t>/</a:t>
            </a:r>
            <a:r>
              <a:rPr lang="en">
                <a:latin typeface="Consolas"/>
                <a:ea typeface="Consolas"/>
                <a:cs typeface="Consolas"/>
                <a:sym typeface="Consolas"/>
              </a:rPr>
              <a:t>deserializeBE()</a:t>
            </a:r>
            <a:r>
              <a:rPr lang="en"/>
              <a:t> functions emulate what would happen when sending an </a:t>
            </a:r>
            <a:r>
              <a:rPr lang="en">
                <a:latin typeface="Consolas"/>
                <a:ea typeface="Consolas"/>
                <a:cs typeface="Consolas"/>
                <a:sym typeface="Consolas"/>
              </a:rPr>
              <a:t>int</a:t>
            </a:r>
            <a:r>
              <a:rPr lang="en"/>
              <a:t> through the internet.</a:t>
            </a:r>
            <a:endParaRPr/>
          </a:p>
        </p:txBody>
      </p:sp>
      <p:sp>
        <p:nvSpPr>
          <p:cNvPr id="579" name="Google Shape;579;p75"/>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p>
            <a:pPr marL="0" lvl="0" indent="0" algn="r" rtl="0">
              <a:lnSpc>
                <a:spcPct val="100000"/>
              </a:lnSpc>
              <a:spcBef>
                <a:spcPts val="0"/>
              </a:spcBef>
              <a:spcAft>
                <a:spcPts val="0"/>
              </a:spcAft>
              <a:buSzPts val="1000"/>
              <a:buNone/>
            </a:pPr>
            <a:fld id="{00000000-1234-1234-1234-123412341234}" type="slidenum">
              <a:rPr lang="en"/>
              <a:t>25</a:t>
            </a:fld>
            <a:endParaRPr/>
          </a:p>
        </p:txBody>
      </p:sp>
      <p:sp>
        <p:nvSpPr>
          <p:cNvPr id="580" name="Google Shape;580;p75"/>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5" name="Google Shape;585;p76"/>
          <p:cNvSpPr txBox="1">
            <a:spLocks noGrp="1"/>
          </p:cNvSpPr>
          <p:nvPr>
            <p:ph type="title"/>
          </p:nvPr>
        </p:nvSpPr>
        <p:spPr>
          <a:xfrm>
            <a:off x="475886" y="50426"/>
            <a:ext cx="8192100" cy="463200"/>
          </a:xfrm>
          <a:prstGeom prst="rect">
            <a:avLst/>
          </a:prstGeom>
          <a:noFill/>
          <a:ln>
            <a:noFill/>
          </a:ln>
        </p:spPr>
        <p:txBody>
          <a:bodyPr spcFirstLastPara="1" wrap="square" lIns="93500" tIns="93500" rIns="93500" bIns="93500" anchor="b" anchorCtr="0">
            <a:normAutofit fontScale="90000"/>
          </a:bodyPr>
          <a:lstStyle/>
          <a:p>
            <a:pPr marL="0" lvl="0" indent="0" algn="l" rtl="0">
              <a:lnSpc>
                <a:spcPct val="100000"/>
              </a:lnSpc>
              <a:spcBef>
                <a:spcPts val="0"/>
              </a:spcBef>
              <a:spcAft>
                <a:spcPts val="0"/>
              </a:spcAft>
              <a:buSzPct val="111111"/>
              <a:buNone/>
            </a:pPr>
            <a:r>
              <a:rPr lang="en" i="1"/>
              <a:t>As an aside: Endianness</a:t>
            </a:r>
            <a:endParaRPr i="1"/>
          </a:p>
        </p:txBody>
      </p:sp>
      <p:sp>
        <p:nvSpPr>
          <p:cNvPr id="586" name="Google Shape;586;p76"/>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p>
            <a:pPr marL="0" lvl="0" indent="0" algn="r" rtl="0">
              <a:lnSpc>
                <a:spcPct val="100000"/>
              </a:lnSpc>
              <a:spcBef>
                <a:spcPts val="0"/>
              </a:spcBef>
              <a:spcAft>
                <a:spcPts val="0"/>
              </a:spcAft>
              <a:buSzPts val="1000"/>
              <a:buNone/>
            </a:pPr>
            <a:fld id="{00000000-1234-1234-1234-123412341234}" type="slidenum">
              <a:rPr lang="en"/>
              <a:t>26</a:t>
            </a:fld>
            <a:endParaRPr/>
          </a:p>
        </p:txBody>
      </p:sp>
      <p:sp>
        <p:nvSpPr>
          <p:cNvPr id="587" name="Google Shape;587;p76"/>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grpSp>
        <p:nvGrpSpPr>
          <p:cNvPr id="588" name="Google Shape;588;p76"/>
          <p:cNvGrpSpPr/>
          <p:nvPr/>
        </p:nvGrpSpPr>
        <p:grpSpPr>
          <a:xfrm>
            <a:off x="735787" y="749759"/>
            <a:ext cx="7672427" cy="3733503"/>
            <a:chOff x="306650" y="749759"/>
            <a:chExt cx="7672427" cy="3733503"/>
          </a:xfrm>
        </p:grpSpPr>
        <p:pic>
          <p:nvPicPr>
            <p:cNvPr id="589" name="Google Shape;589;p76"/>
            <p:cNvPicPr preferRelativeResize="0"/>
            <p:nvPr/>
          </p:nvPicPr>
          <p:blipFill rotWithShape="1">
            <a:blip r:embed="rId3">
              <a:alphaModFix/>
            </a:blip>
            <a:srcRect/>
            <a:stretch/>
          </p:blipFill>
          <p:spPr>
            <a:xfrm>
              <a:off x="306650" y="764975"/>
              <a:ext cx="4071384" cy="3634550"/>
            </a:xfrm>
            <a:prstGeom prst="rect">
              <a:avLst/>
            </a:prstGeom>
            <a:noFill/>
            <a:ln>
              <a:noFill/>
            </a:ln>
          </p:spPr>
        </p:pic>
        <p:pic>
          <p:nvPicPr>
            <p:cNvPr id="590" name="Google Shape;590;p76"/>
            <p:cNvPicPr preferRelativeResize="0"/>
            <p:nvPr/>
          </p:nvPicPr>
          <p:blipFill rotWithShape="1">
            <a:blip r:embed="rId4">
              <a:alphaModFix/>
            </a:blip>
            <a:srcRect t="200" b="-199"/>
            <a:stretch/>
          </p:blipFill>
          <p:spPr>
            <a:xfrm>
              <a:off x="3796856" y="749759"/>
              <a:ext cx="4182221" cy="3733503"/>
            </a:xfrm>
            <a:prstGeom prst="rect">
              <a:avLst/>
            </a:prstGeom>
            <a:noFill/>
            <a:ln>
              <a:noFill/>
            </a:ln>
          </p:spPr>
        </p:pic>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77"/>
          <p:cNvSpPr txBox="1">
            <a:spLocks noGrp="1"/>
          </p:cNvSpPr>
          <p:nvPr>
            <p:ph type="title"/>
          </p:nvPr>
        </p:nvSpPr>
        <p:spPr>
          <a:xfrm>
            <a:off x="475886" y="50426"/>
            <a:ext cx="8192100" cy="463200"/>
          </a:xfrm>
          <a:prstGeom prst="rect">
            <a:avLst/>
          </a:prstGeom>
          <a:noFill/>
          <a:ln>
            <a:noFill/>
          </a:ln>
        </p:spPr>
        <p:txBody>
          <a:bodyPr spcFirstLastPara="1" wrap="square" lIns="93500" tIns="93500" rIns="93500" bIns="93500" anchor="b" anchorCtr="0">
            <a:normAutofit fontScale="90000"/>
          </a:bodyPr>
          <a:lstStyle/>
          <a:p>
            <a:pPr marL="0" lvl="0" indent="0" algn="l" rtl="0">
              <a:lnSpc>
                <a:spcPct val="100000"/>
              </a:lnSpc>
              <a:spcBef>
                <a:spcPts val="0"/>
              </a:spcBef>
              <a:spcAft>
                <a:spcPts val="0"/>
              </a:spcAft>
              <a:buSzPct val="111111"/>
              <a:buNone/>
            </a:pPr>
            <a:r>
              <a:rPr lang="en"/>
              <a:t>TASK: Pointers and Address Ranges</a:t>
            </a:r>
            <a:endParaRPr/>
          </a:p>
        </p:txBody>
      </p:sp>
      <p:sp>
        <p:nvSpPr>
          <p:cNvPr id="596" name="Google Shape;596;p77"/>
          <p:cNvSpPr txBox="1">
            <a:spLocks noGrp="1"/>
          </p:cNvSpPr>
          <p:nvPr>
            <p:ph type="body" idx="1"/>
          </p:nvPr>
        </p:nvSpPr>
        <p:spPr>
          <a:xfrm>
            <a:off x="475886" y="596531"/>
            <a:ext cx="8192100" cy="3972300"/>
          </a:xfrm>
          <a:prstGeom prst="rect">
            <a:avLst/>
          </a:prstGeom>
          <a:noFill/>
          <a:ln>
            <a:noFill/>
          </a:ln>
        </p:spPr>
        <p:txBody>
          <a:bodyPr spcFirstLastPara="1" wrap="square" lIns="93500" tIns="93500" rIns="93500" bIns="93500" anchor="t" anchorCtr="0">
            <a:normAutofit fontScale="77500" lnSpcReduction="20000"/>
          </a:bodyPr>
          <a:lstStyle/>
          <a:p>
            <a:pPr marL="0" lvl="0" indent="0" algn="l" rtl="0">
              <a:lnSpc>
                <a:spcPct val="115000"/>
              </a:lnSpc>
              <a:spcBef>
                <a:spcPts val="0"/>
              </a:spcBef>
              <a:spcAft>
                <a:spcPts val="0"/>
              </a:spcAft>
              <a:buSzPct val="117647"/>
              <a:buNone/>
            </a:pPr>
            <a:r>
              <a:rPr lang="en" u="sng"/>
              <a:t>Goal</a:t>
            </a:r>
            <a:endParaRPr u="sng"/>
          </a:p>
          <a:p>
            <a:pPr marL="457200" lvl="0" indent="-341947" algn="l" rtl="0">
              <a:lnSpc>
                <a:spcPct val="115000"/>
              </a:lnSpc>
              <a:spcBef>
                <a:spcPts val="1200"/>
              </a:spcBef>
              <a:spcAft>
                <a:spcPts val="0"/>
              </a:spcAft>
              <a:buSzPct val="100000"/>
              <a:buChar char="●"/>
            </a:pPr>
            <a:r>
              <a:rPr lang="en"/>
              <a:t>Determine whether pointers fall within certain address ranges, defined by an array. </a:t>
            </a:r>
            <a:endParaRPr/>
          </a:p>
          <a:p>
            <a:pPr marL="914400" lvl="1" indent="-320357" algn="l" rtl="0">
              <a:lnSpc>
                <a:spcPct val="115000"/>
              </a:lnSpc>
              <a:spcBef>
                <a:spcPts val="0"/>
              </a:spcBef>
              <a:spcAft>
                <a:spcPts val="0"/>
              </a:spcAft>
              <a:buSzPct val="100000"/>
              <a:buChar char="○"/>
            </a:pPr>
            <a:r>
              <a:rPr lang="en"/>
              <a:t>Determine if the address stored in </a:t>
            </a:r>
            <a:r>
              <a:rPr lang="en">
                <a:latin typeface="Consolas"/>
                <a:ea typeface="Consolas"/>
                <a:cs typeface="Consolas"/>
                <a:sym typeface="Consolas"/>
              </a:rPr>
              <a:t>ptr</a:t>
            </a:r>
            <a:r>
              <a:rPr lang="en"/>
              <a:t> is pointing to a byte that makes up some part of an array element for the passed array. The byte does not need to be the first byte of the array element that it is pointing to.</a:t>
            </a:r>
            <a:endParaRPr/>
          </a:p>
          <a:p>
            <a:pPr marL="914400" lvl="0" indent="0" algn="just" rtl="0">
              <a:lnSpc>
                <a:spcPct val="100000"/>
              </a:lnSpc>
              <a:spcBef>
                <a:spcPts val="1200"/>
              </a:spcBef>
              <a:spcAft>
                <a:spcPts val="0"/>
              </a:spcAft>
              <a:buSzPct val="117647"/>
              <a:buNone/>
            </a:pPr>
            <a:r>
              <a:rPr lang="en">
                <a:solidFill>
                  <a:srgbClr val="000000"/>
                </a:solidFill>
                <a:latin typeface="Consolas"/>
                <a:ea typeface="Consolas"/>
                <a:cs typeface="Consolas"/>
                <a:sym typeface="Consolas"/>
              </a:rPr>
              <a:t>intArray: 0x0 		size: 4 	ptr: 0x0	return: 1</a:t>
            </a:r>
            <a:endParaRPr>
              <a:solidFill>
                <a:srgbClr val="000000"/>
              </a:solidFill>
              <a:latin typeface="Consolas"/>
              <a:ea typeface="Consolas"/>
              <a:cs typeface="Consolas"/>
              <a:sym typeface="Consolas"/>
            </a:endParaRPr>
          </a:p>
          <a:p>
            <a:pPr marL="457200" lvl="0" indent="457200" algn="just" rtl="0">
              <a:lnSpc>
                <a:spcPct val="100000"/>
              </a:lnSpc>
              <a:spcBef>
                <a:spcPts val="1000"/>
              </a:spcBef>
              <a:spcAft>
                <a:spcPts val="0"/>
              </a:spcAft>
              <a:buSzPct val="117647"/>
              <a:buNone/>
            </a:pPr>
            <a:r>
              <a:rPr lang="en">
                <a:solidFill>
                  <a:srgbClr val="000000"/>
                </a:solidFill>
                <a:latin typeface="Consolas"/>
                <a:ea typeface="Consolas"/>
                <a:cs typeface="Consolas"/>
                <a:sym typeface="Consolas"/>
              </a:rPr>
              <a:t>intArray: 0x0 		size: 4 	ptr: 0xF	return: 1</a:t>
            </a:r>
            <a:endParaRPr>
              <a:solidFill>
                <a:srgbClr val="000000"/>
              </a:solidFill>
              <a:latin typeface="Consolas"/>
              <a:ea typeface="Consolas"/>
              <a:cs typeface="Consolas"/>
              <a:sym typeface="Consolas"/>
            </a:endParaRPr>
          </a:p>
          <a:p>
            <a:pPr marL="914400" lvl="0" indent="0" algn="just" rtl="0">
              <a:lnSpc>
                <a:spcPct val="100000"/>
              </a:lnSpc>
              <a:spcBef>
                <a:spcPts val="1000"/>
              </a:spcBef>
              <a:spcAft>
                <a:spcPts val="0"/>
              </a:spcAft>
              <a:buSzPct val="117647"/>
              <a:buNone/>
            </a:pPr>
            <a:r>
              <a:rPr lang="en">
                <a:solidFill>
                  <a:srgbClr val="000000"/>
                </a:solidFill>
                <a:latin typeface="Consolas"/>
                <a:ea typeface="Consolas"/>
                <a:cs typeface="Consolas"/>
                <a:sym typeface="Consolas"/>
              </a:rPr>
              <a:t>intArray: 0x0 		size: 4 	ptr: 0x10	return: 0</a:t>
            </a:r>
            <a:endParaRPr>
              <a:solidFill>
                <a:srgbClr val="000000"/>
              </a:solidFill>
              <a:latin typeface="Consolas"/>
              <a:ea typeface="Consolas"/>
              <a:cs typeface="Consolas"/>
              <a:sym typeface="Consolas"/>
            </a:endParaRPr>
          </a:p>
          <a:p>
            <a:pPr marL="914400" lvl="0" indent="0" algn="just" rtl="0">
              <a:lnSpc>
                <a:spcPct val="100000"/>
              </a:lnSpc>
              <a:spcBef>
                <a:spcPts val="1000"/>
              </a:spcBef>
              <a:spcAft>
                <a:spcPts val="0"/>
              </a:spcAft>
              <a:buSzPct val="117647"/>
              <a:buNone/>
            </a:pPr>
            <a:r>
              <a:rPr lang="en">
                <a:solidFill>
                  <a:srgbClr val="000000"/>
                </a:solidFill>
                <a:latin typeface="Consolas"/>
                <a:ea typeface="Consolas"/>
                <a:cs typeface="Consolas"/>
                <a:sym typeface="Consolas"/>
              </a:rPr>
              <a:t>intArray: 0x100 	size: 30 	ptr: 0x12A	return: 1</a:t>
            </a:r>
            <a:endParaRPr>
              <a:solidFill>
                <a:srgbClr val="000000"/>
              </a:solidFill>
              <a:latin typeface="Consolas"/>
              <a:ea typeface="Consolas"/>
              <a:cs typeface="Consolas"/>
              <a:sym typeface="Consolas"/>
            </a:endParaRPr>
          </a:p>
          <a:p>
            <a:pPr marL="914400" lvl="0" indent="0" algn="just" rtl="0">
              <a:lnSpc>
                <a:spcPct val="100000"/>
              </a:lnSpc>
              <a:spcBef>
                <a:spcPts val="1000"/>
              </a:spcBef>
              <a:spcAft>
                <a:spcPts val="0"/>
              </a:spcAft>
              <a:buSzPct val="117647"/>
              <a:buNone/>
            </a:pPr>
            <a:r>
              <a:rPr lang="en">
                <a:solidFill>
                  <a:srgbClr val="000000"/>
                </a:solidFill>
                <a:latin typeface="Consolas"/>
                <a:ea typeface="Consolas"/>
                <a:cs typeface="Consolas"/>
                <a:sym typeface="Consolas"/>
              </a:rPr>
              <a:t>intArray: 0x100 	size: 30 	ptr: 0x50	return: 0</a:t>
            </a:r>
            <a:endParaRPr>
              <a:solidFill>
                <a:srgbClr val="000000"/>
              </a:solidFill>
              <a:latin typeface="Consolas"/>
              <a:ea typeface="Consolas"/>
              <a:cs typeface="Consolas"/>
              <a:sym typeface="Consolas"/>
            </a:endParaRPr>
          </a:p>
          <a:p>
            <a:pPr marL="914400" lvl="0" indent="0" algn="just" rtl="0">
              <a:lnSpc>
                <a:spcPct val="100000"/>
              </a:lnSpc>
              <a:spcBef>
                <a:spcPts val="1000"/>
              </a:spcBef>
              <a:spcAft>
                <a:spcPts val="1000"/>
              </a:spcAft>
              <a:buSzPct val="117647"/>
              <a:buNone/>
            </a:pPr>
            <a:r>
              <a:rPr lang="en">
                <a:solidFill>
                  <a:srgbClr val="000000"/>
                </a:solidFill>
                <a:latin typeface="Consolas"/>
                <a:ea typeface="Consolas"/>
                <a:cs typeface="Consolas"/>
                <a:sym typeface="Consolas"/>
              </a:rPr>
              <a:t>intArray: 0x100 	size: 30 	ptr: 0x18C	return: 0</a:t>
            </a:r>
            <a:endParaRPr>
              <a:solidFill>
                <a:srgbClr val="000000"/>
              </a:solidFill>
            </a:endParaRPr>
          </a:p>
        </p:txBody>
      </p:sp>
      <p:sp>
        <p:nvSpPr>
          <p:cNvPr id="597" name="Google Shape;597;p77"/>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p>
            <a:pPr marL="0" lvl="0" indent="0" algn="r" rtl="0">
              <a:lnSpc>
                <a:spcPct val="100000"/>
              </a:lnSpc>
              <a:spcBef>
                <a:spcPts val="0"/>
              </a:spcBef>
              <a:spcAft>
                <a:spcPts val="0"/>
              </a:spcAft>
              <a:buSzPts val="1000"/>
              <a:buNone/>
            </a:pPr>
            <a:fld id="{00000000-1234-1234-1234-123412341234}" type="slidenum">
              <a:rPr lang="en"/>
              <a:t>27</a:t>
            </a:fld>
            <a:endParaRPr/>
          </a:p>
        </p:txBody>
      </p:sp>
      <p:sp>
        <p:nvSpPr>
          <p:cNvPr id="598" name="Google Shape;598;p77"/>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603" name="Google Shape;603;p78"/>
          <p:cNvSpPr txBox="1">
            <a:spLocks noGrp="1"/>
          </p:cNvSpPr>
          <p:nvPr>
            <p:ph type="title"/>
          </p:nvPr>
        </p:nvSpPr>
        <p:spPr>
          <a:xfrm>
            <a:off x="475886" y="50426"/>
            <a:ext cx="8192100" cy="463200"/>
          </a:xfrm>
          <a:prstGeom prst="rect">
            <a:avLst/>
          </a:prstGeom>
          <a:noFill/>
          <a:ln>
            <a:noFill/>
          </a:ln>
        </p:spPr>
        <p:txBody>
          <a:bodyPr spcFirstLastPara="1" wrap="square" lIns="93500" tIns="93500" rIns="93500" bIns="93500" anchor="b" anchorCtr="0">
            <a:normAutofit fontScale="90000"/>
          </a:bodyPr>
          <a:lstStyle/>
          <a:p>
            <a:pPr marL="0" lvl="0" indent="0" algn="l" rtl="0">
              <a:lnSpc>
                <a:spcPct val="100000"/>
              </a:lnSpc>
              <a:spcBef>
                <a:spcPts val="0"/>
              </a:spcBef>
              <a:spcAft>
                <a:spcPts val="0"/>
              </a:spcAft>
              <a:buSzPct val="111111"/>
              <a:buNone/>
            </a:pPr>
            <a:r>
              <a:rPr lang="en"/>
              <a:t>TASK: Byte Traversal</a:t>
            </a:r>
            <a:endParaRPr/>
          </a:p>
        </p:txBody>
      </p:sp>
      <p:sp>
        <p:nvSpPr>
          <p:cNvPr id="604" name="Google Shape;604;p78"/>
          <p:cNvSpPr txBox="1">
            <a:spLocks noGrp="1"/>
          </p:cNvSpPr>
          <p:nvPr>
            <p:ph type="body" idx="1"/>
          </p:nvPr>
        </p:nvSpPr>
        <p:spPr>
          <a:xfrm>
            <a:off x="475886" y="596531"/>
            <a:ext cx="8192100" cy="3972300"/>
          </a:xfrm>
          <a:prstGeom prst="rect">
            <a:avLst/>
          </a:prstGeom>
          <a:noFill/>
          <a:ln>
            <a:noFill/>
          </a:ln>
        </p:spPr>
        <p:txBody>
          <a:bodyPr spcFirstLastPara="1" wrap="square" lIns="93500" tIns="93500" rIns="93500" bIns="93500" anchor="t" anchorCtr="0">
            <a:normAutofit fontScale="77500" lnSpcReduction="20000"/>
          </a:bodyPr>
          <a:lstStyle/>
          <a:p>
            <a:pPr marL="0" lvl="0" indent="0" algn="l" rtl="0">
              <a:lnSpc>
                <a:spcPct val="115000"/>
              </a:lnSpc>
              <a:spcBef>
                <a:spcPts val="0"/>
              </a:spcBef>
              <a:spcAft>
                <a:spcPts val="0"/>
              </a:spcAft>
              <a:buSzPct val="129032"/>
              <a:buNone/>
            </a:pPr>
            <a:r>
              <a:rPr lang="en" u="sng"/>
              <a:t>Motive</a:t>
            </a:r>
            <a:endParaRPr u="sng"/>
          </a:p>
          <a:p>
            <a:pPr marL="457200" lvl="0" indent="-331978" algn="l" rtl="0">
              <a:lnSpc>
                <a:spcPct val="115000"/>
              </a:lnSpc>
              <a:spcBef>
                <a:spcPts val="1200"/>
              </a:spcBef>
              <a:spcAft>
                <a:spcPts val="0"/>
              </a:spcAft>
              <a:buSzPct val="100000"/>
              <a:buChar char="●"/>
            </a:pPr>
            <a:r>
              <a:rPr lang="en"/>
              <a:t>Learn to read and write data by understanding the layout of the bytes.</a:t>
            </a:r>
            <a:endParaRPr/>
          </a:p>
          <a:p>
            <a:pPr marL="0" lvl="0" indent="0" algn="l" rtl="0">
              <a:lnSpc>
                <a:spcPct val="115000"/>
              </a:lnSpc>
              <a:spcBef>
                <a:spcPts val="1200"/>
              </a:spcBef>
              <a:spcAft>
                <a:spcPts val="0"/>
              </a:spcAft>
              <a:buSzPct val="129032"/>
              <a:buNone/>
            </a:pPr>
            <a:r>
              <a:rPr lang="en" u="sng"/>
              <a:t>Background</a:t>
            </a:r>
            <a:endParaRPr u="sng"/>
          </a:p>
          <a:p>
            <a:pPr marL="457200" lvl="0" indent="-331978" algn="l" rtl="0">
              <a:lnSpc>
                <a:spcPct val="115000"/>
              </a:lnSpc>
              <a:spcBef>
                <a:spcPts val="1200"/>
              </a:spcBef>
              <a:spcAft>
                <a:spcPts val="0"/>
              </a:spcAft>
              <a:buSzPct val="100000"/>
              <a:buChar char="●"/>
            </a:pPr>
            <a:r>
              <a:rPr lang="en"/>
              <a:t>C strings do not not how ‘</a:t>
            </a:r>
            <a:r>
              <a:rPr lang="en" i="1"/>
              <a:t>long</a:t>
            </a:r>
            <a:r>
              <a:rPr lang="en"/>
              <a:t>’ they are (No </a:t>
            </a:r>
            <a:r>
              <a:rPr lang="en">
                <a:latin typeface="Consolas"/>
                <a:ea typeface="Consolas"/>
                <a:cs typeface="Consolas"/>
                <a:sym typeface="Consolas"/>
              </a:rPr>
              <a:t>.length() </a:t>
            </a:r>
            <a:r>
              <a:rPr lang="en"/>
              <a:t>method).</a:t>
            </a:r>
            <a:endParaRPr/>
          </a:p>
          <a:p>
            <a:pPr marL="914400" lvl="1" indent="-312293" algn="l" rtl="0">
              <a:lnSpc>
                <a:spcPct val="115000"/>
              </a:lnSpc>
              <a:spcBef>
                <a:spcPts val="0"/>
              </a:spcBef>
              <a:spcAft>
                <a:spcPts val="0"/>
              </a:spcAft>
              <a:buSzPct val="100000"/>
              <a:buChar char="○"/>
            </a:pPr>
            <a:r>
              <a:rPr lang="en"/>
              <a:t>We need to calculate this ourselves.</a:t>
            </a:r>
            <a:endParaRPr/>
          </a:p>
          <a:p>
            <a:pPr marL="914400" lvl="1" indent="-312293" algn="l" rtl="0">
              <a:lnSpc>
                <a:spcPct val="115000"/>
              </a:lnSpc>
              <a:spcBef>
                <a:spcPts val="0"/>
              </a:spcBef>
              <a:spcAft>
                <a:spcPts val="0"/>
              </a:spcAft>
              <a:buSzPct val="100000"/>
              <a:buChar char="○"/>
            </a:pPr>
            <a:r>
              <a:rPr lang="en"/>
              <a:t>All C strings are arrays of characters that end with a null terminator, </a:t>
            </a:r>
            <a:r>
              <a:rPr lang="en">
                <a:latin typeface="Consolas"/>
                <a:ea typeface="Consolas"/>
                <a:cs typeface="Consolas"/>
                <a:sym typeface="Consolas"/>
              </a:rPr>
              <a:t>\0</a:t>
            </a:r>
            <a:r>
              <a:rPr lang="en"/>
              <a:t>.</a:t>
            </a:r>
            <a:endParaRPr/>
          </a:p>
          <a:p>
            <a:pPr marL="0" lvl="0" indent="0" algn="l" rtl="0">
              <a:lnSpc>
                <a:spcPct val="115000"/>
              </a:lnSpc>
              <a:spcBef>
                <a:spcPts val="1200"/>
              </a:spcBef>
              <a:spcAft>
                <a:spcPts val="0"/>
              </a:spcAft>
              <a:buSzPct val="129032"/>
              <a:buNone/>
            </a:pPr>
            <a:r>
              <a:rPr lang="en" u="sng"/>
              <a:t>Goal</a:t>
            </a:r>
            <a:endParaRPr u="sng"/>
          </a:p>
          <a:p>
            <a:pPr marL="457200" lvl="0" indent="-331978" algn="l" rtl="0">
              <a:lnSpc>
                <a:spcPct val="115000"/>
              </a:lnSpc>
              <a:spcBef>
                <a:spcPts val="1200"/>
              </a:spcBef>
              <a:spcAft>
                <a:spcPts val="0"/>
              </a:spcAft>
              <a:buSzPct val="100000"/>
              <a:buChar char="●"/>
            </a:pPr>
            <a:r>
              <a:rPr lang="en">
                <a:latin typeface="Consolas"/>
                <a:ea typeface="Consolas"/>
                <a:cs typeface="Consolas"/>
                <a:sym typeface="Consolas"/>
              </a:rPr>
              <a:t>stringLength()</a:t>
            </a:r>
            <a:r>
              <a:rPr lang="en"/>
              <a:t> - returns the length of a string, given a pointer to its beginning. </a:t>
            </a:r>
            <a:endParaRPr/>
          </a:p>
          <a:p>
            <a:pPr marL="914400" lvl="1" indent="-312293" algn="l" rtl="0">
              <a:lnSpc>
                <a:spcPct val="115000"/>
              </a:lnSpc>
              <a:spcBef>
                <a:spcPts val="0"/>
              </a:spcBef>
              <a:spcAft>
                <a:spcPts val="0"/>
              </a:spcAft>
              <a:buSzPct val="100000"/>
              <a:buChar char="○"/>
            </a:pPr>
            <a:r>
              <a:rPr lang="en"/>
              <a:t>Note that the null terminator character does NOT count as part of the string length.</a:t>
            </a:r>
            <a:endParaRPr/>
          </a:p>
          <a:p>
            <a:pPr marL="457200" lvl="0" indent="-331978" algn="l" rtl="0">
              <a:lnSpc>
                <a:spcPct val="115000"/>
              </a:lnSpc>
              <a:spcBef>
                <a:spcPts val="0"/>
              </a:spcBef>
              <a:spcAft>
                <a:spcPts val="0"/>
              </a:spcAft>
              <a:buSzPct val="100000"/>
              <a:buChar char="●"/>
            </a:pPr>
            <a:r>
              <a:rPr lang="en">
                <a:latin typeface="Consolas"/>
                <a:ea typeface="Consolas"/>
                <a:cs typeface="Consolas"/>
                <a:sym typeface="Consolas"/>
              </a:rPr>
              <a:t>stringSpan (str1, str2)</a:t>
            </a:r>
            <a:r>
              <a:rPr lang="en"/>
              <a:t> - returns the length of the initial portion of str1 which consists only of characters that are part of str2.</a:t>
            </a:r>
            <a:endParaRPr/>
          </a:p>
          <a:p>
            <a:pPr marL="914400" lvl="1" indent="-312293" algn="l" rtl="0">
              <a:lnSpc>
                <a:spcPct val="115000"/>
              </a:lnSpc>
              <a:spcBef>
                <a:spcPts val="0"/>
              </a:spcBef>
              <a:spcAft>
                <a:spcPts val="0"/>
              </a:spcAft>
              <a:buSzPct val="100000"/>
              <a:buChar char="○"/>
            </a:pPr>
            <a:r>
              <a:rPr lang="en"/>
              <a:t>The search does NOT include the terminating null-characters of either strings, but ends there.</a:t>
            </a:r>
            <a:endParaRPr/>
          </a:p>
        </p:txBody>
      </p:sp>
      <p:sp>
        <p:nvSpPr>
          <p:cNvPr id="605" name="Google Shape;605;p78"/>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p>
            <a:pPr marL="0" lvl="0" indent="0" algn="r" rtl="0">
              <a:lnSpc>
                <a:spcPct val="100000"/>
              </a:lnSpc>
              <a:spcBef>
                <a:spcPts val="0"/>
              </a:spcBef>
              <a:spcAft>
                <a:spcPts val="0"/>
              </a:spcAft>
              <a:buSzPts val="1000"/>
              <a:buNone/>
            </a:pPr>
            <a:fld id="{00000000-1234-1234-1234-123412341234}" type="slidenum">
              <a:rPr lang="en"/>
              <a:t>28</a:t>
            </a:fld>
            <a:endParaRPr/>
          </a:p>
        </p:txBody>
      </p:sp>
      <p:sp>
        <p:nvSpPr>
          <p:cNvPr id="606" name="Google Shape;606;p78"/>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79"/>
          <p:cNvSpPr txBox="1">
            <a:spLocks noGrp="1"/>
          </p:cNvSpPr>
          <p:nvPr>
            <p:ph type="title"/>
          </p:nvPr>
        </p:nvSpPr>
        <p:spPr>
          <a:xfrm>
            <a:off x="475886" y="50426"/>
            <a:ext cx="8192100" cy="463200"/>
          </a:xfrm>
          <a:prstGeom prst="rect">
            <a:avLst/>
          </a:prstGeom>
          <a:noFill/>
          <a:ln>
            <a:noFill/>
          </a:ln>
        </p:spPr>
        <p:txBody>
          <a:bodyPr spcFirstLastPara="1" wrap="square" lIns="93500" tIns="93500" rIns="93500" bIns="93500" anchor="b" anchorCtr="0">
            <a:normAutofit fontScale="90000"/>
          </a:bodyPr>
          <a:lstStyle/>
          <a:p>
            <a:pPr marL="0" lvl="0" indent="0" algn="l" rtl="0">
              <a:lnSpc>
                <a:spcPct val="100000"/>
              </a:lnSpc>
              <a:spcBef>
                <a:spcPts val="0"/>
              </a:spcBef>
              <a:spcAft>
                <a:spcPts val="0"/>
              </a:spcAft>
              <a:buSzPct val="111111"/>
              <a:buNone/>
            </a:pPr>
            <a:r>
              <a:rPr lang="en"/>
              <a:t>TASK: Selection Sort</a:t>
            </a:r>
            <a:endParaRPr/>
          </a:p>
        </p:txBody>
      </p:sp>
      <p:sp>
        <p:nvSpPr>
          <p:cNvPr id="612" name="Google Shape;612;p79"/>
          <p:cNvSpPr txBox="1">
            <a:spLocks noGrp="1"/>
          </p:cNvSpPr>
          <p:nvPr>
            <p:ph type="body" idx="1"/>
          </p:nvPr>
        </p:nvSpPr>
        <p:spPr>
          <a:xfrm>
            <a:off x="475880" y="596525"/>
            <a:ext cx="4563300" cy="3972300"/>
          </a:xfrm>
          <a:prstGeom prst="rect">
            <a:avLst/>
          </a:prstGeom>
          <a:noFill/>
          <a:ln>
            <a:noFill/>
          </a:ln>
        </p:spPr>
        <p:txBody>
          <a:bodyPr spcFirstLastPara="1" wrap="square" lIns="93500" tIns="93500" rIns="93500" bIns="93500" anchor="t" anchorCtr="0">
            <a:normAutofit/>
          </a:bodyPr>
          <a:lstStyle/>
          <a:p>
            <a:pPr marL="457200" lvl="0" indent="-361950" algn="l" rtl="0">
              <a:lnSpc>
                <a:spcPct val="115000"/>
              </a:lnSpc>
              <a:spcBef>
                <a:spcPts val="0"/>
              </a:spcBef>
              <a:spcAft>
                <a:spcPts val="0"/>
              </a:spcAft>
              <a:buSzPts val="2100"/>
              <a:buChar char="●"/>
            </a:pPr>
            <a:r>
              <a:rPr lang="en"/>
              <a:t>Your final task is to implement selection sort</a:t>
            </a:r>
            <a:endParaRPr/>
          </a:p>
          <a:p>
            <a:pPr marL="914400" lvl="1" indent="-336550" algn="l" rtl="0">
              <a:lnSpc>
                <a:spcPct val="115000"/>
              </a:lnSpc>
              <a:spcBef>
                <a:spcPts val="0"/>
              </a:spcBef>
              <a:spcAft>
                <a:spcPts val="0"/>
              </a:spcAft>
              <a:buSzPts val="1700"/>
              <a:buChar char="○"/>
            </a:pPr>
            <a:r>
              <a:rPr lang="en"/>
              <a:t>Just like 445</a:t>
            </a:r>
            <a:r>
              <a:rPr lang="en" baseline="-25000"/>
              <a:t>…</a:t>
            </a:r>
            <a:r>
              <a:rPr lang="en"/>
              <a:t> </a:t>
            </a:r>
            <a:r>
              <a:rPr lang="en" baseline="-25000"/>
              <a:t>but in C</a:t>
            </a:r>
            <a:endParaRPr baseline="-25000"/>
          </a:p>
          <a:p>
            <a:pPr marL="914400" lvl="1" indent="-336550" algn="l" rtl="0">
              <a:lnSpc>
                <a:spcPct val="115000"/>
              </a:lnSpc>
              <a:spcBef>
                <a:spcPts val="0"/>
              </a:spcBef>
              <a:spcAft>
                <a:spcPts val="0"/>
              </a:spcAft>
              <a:buSzPts val="1700"/>
              <a:buChar char="○"/>
            </a:pPr>
            <a:r>
              <a:rPr lang="en"/>
              <a:t>You </a:t>
            </a:r>
            <a:r>
              <a:rPr lang="en" b="1"/>
              <a:t>may </a:t>
            </a:r>
            <a:r>
              <a:rPr lang="en"/>
              <a:t>use </a:t>
            </a:r>
            <a:r>
              <a:rPr lang="en" i="1" u="sng"/>
              <a:t>loop</a:t>
            </a:r>
            <a:r>
              <a:rPr lang="en" u="sng"/>
              <a:t>s</a:t>
            </a:r>
            <a:r>
              <a:rPr lang="en"/>
              <a:t> and </a:t>
            </a:r>
            <a:r>
              <a:rPr lang="en" i="1" u="sng"/>
              <a:t>if</a:t>
            </a:r>
            <a:r>
              <a:rPr lang="en"/>
              <a:t> </a:t>
            </a:r>
            <a:r>
              <a:rPr lang="en" i="1" u="sng"/>
              <a:t>statements</a:t>
            </a:r>
            <a:endParaRPr i="1" u="sng"/>
          </a:p>
          <a:p>
            <a:pPr marL="914400" lvl="1" indent="-336550" algn="l" rtl="0">
              <a:lnSpc>
                <a:spcPct val="115000"/>
              </a:lnSpc>
              <a:spcBef>
                <a:spcPts val="0"/>
              </a:spcBef>
              <a:spcAft>
                <a:spcPts val="0"/>
              </a:spcAft>
              <a:buSzPts val="1700"/>
              <a:buChar char="○"/>
            </a:pPr>
            <a:r>
              <a:rPr lang="en"/>
              <a:t>But still no array syntax (</a:t>
            </a:r>
            <a:r>
              <a:rPr lang="en">
                <a:latin typeface="Consolas"/>
                <a:ea typeface="Consolas"/>
                <a:cs typeface="Consolas"/>
                <a:sym typeface="Consolas"/>
              </a:rPr>
              <a:t>array[]</a:t>
            </a:r>
            <a:r>
              <a:rPr lang="en"/>
              <a:t>)</a:t>
            </a:r>
            <a:endParaRPr/>
          </a:p>
          <a:p>
            <a:pPr marL="0" lvl="0" indent="0" algn="l" rtl="0">
              <a:lnSpc>
                <a:spcPct val="115000"/>
              </a:lnSpc>
              <a:spcBef>
                <a:spcPts val="1200"/>
              </a:spcBef>
              <a:spcAft>
                <a:spcPts val="1200"/>
              </a:spcAft>
              <a:buSzPts val="2100"/>
              <a:buNone/>
            </a:pPr>
            <a:endParaRPr/>
          </a:p>
        </p:txBody>
      </p:sp>
      <p:sp>
        <p:nvSpPr>
          <p:cNvPr id="613" name="Google Shape;613;p79"/>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p>
            <a:pPr marL="0" lvl="0" indent="0" algn="r" rtl="0">
              <a:lnSpc>
                <a:spcPct val="100000"/>
              </a:lnSpc>
              <a:spcBef>
                <a:spcPts val="0"/>
              </a:spcBef>
              <a:spcAft>
                <a:spcPts val="0"/>
              </a:spcAft>
              <a:buSzPts val="1000"/>
              <a:buNone/>
            </a:pPr>
            <a:fld id="{00000000-1234-1234-1234-123412341234}" type="slidenum">
              <a:rPr lang="en"/>
              <a:t>29</a:t>
            </a:fld>
            <a:endParaRPr/>
          </a:p>
        </p:txBody>
      </p:sp>
      <p:sp>
        <p:nvSpPr>
          <p:cNvPr id="614" name="Google Shape;614;p79"/>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pic>
        <p:nvPicPr>
          <p:cNvPr id="615" name="Google Shape;615;p79"/>
          <p:cNvPicPr preferRelativeResize="0"/>
          <p:nvPr/>
        </p:nvPicPr>
        <p:blipFill rotWithShape="1">
          <a:blip r:embed="rId3">
            <a:alphaModFix/>
          </a:blip>
          <a:srcRect/>
          <a:stretch/>
        </p:blipFill>
        <p:spPr>
          <a:xfrm>
            <a:off x="4961727" y="673450"/>
            <a:ext cx="3706249" cy="42690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54"/>
          <p:cNvSpPr txBox="1">
            <a:spLocks noGrp="1"/>
          </p:cNvSpPr>
          <p:nvPr>
            <p:ph type="title"/>
          </p:nvPr>
        </p:nvSpPr>
        <p:spPr>
          <a:xfrm>
            <a:off x="479350" y="528025"/>
            <a:ext cx="4092600" cy="2620800"/>
          </a:xfrm>
          <a:prstGeom prst="rect">
            <a:avLst/>
          </a:prstGeom>
          <a:noFill/>
          <a:ln>
            <a:noFill/>
          </a:ln>
        </p:spPr>
        <p:txBody>
          <a:bodyPr spcFirstLastPara="1" wrap="square" lIns="93500" tIns="93500" rIns="93500" bIns="93500" anchor="ctr" anchorCtr="0">
            <a:spAutoFit/>
          </a:bodyPr>
          <a:lstStyle/>
          <a:p>
            <a:pPr marL="0" lvl="0" indent="0" algn="r" rtl="0">
              <a:lnSpc>
                <a:spcPct val="100000"/>
              </a:lnSpc>
              <a:spcBef>
                <a:spcPts val="0"/>
              </a:spcBef>
              <a:spcAft>
                <a:spcPts val="0"/>
              </a:spcAft>
              <a:buSzPts val="4300"/>
              <a:buNone/>
            </a:pPr>
            <a:r>
              <a:rPr lang="en"/>
              <a:t>Pointers</a:t>
            </a:r>
            <a:endParaRPr/>
          </a:p>
          <a:p>
            <a:pPr marL="0" lvl="0" indent="0" algn="r" rtl="0">
              <a:lnSpc>
                <a:spcPct val="100000"/>
              </a:lnSpc>
              <a:spcBef>
                <a:spcPts val="0"/>
              </a:spcBef>
              <a:spcAft>
                <a:spcPts val="0"/>
              </a:spcAft>
              <a:buClr>
                <a:schemeClr val="dk1"/>
              </a:buClr>
              <a:buSzPts val="1100"/>
              <a:buFont typeface="Arial"/>
              <a:buNone/>
            </a:pPr>
            <a:r>
              <a:rPr lang="en" sz="1800" i="1">
                <a:solidFill>
                  <a:schemeClr val="accent1"/>
                </a:solidFill>
              </a:rPr>
              <a:t>Point to here, point to there, point to that, point to this, and point to nothing! well, they are just memory addresses!!??</a:t>
            </a:r>
            <a:endParaRPr sz="1800" i="1">
              <a:solidFill>
                <a:schemeClr val="accent1"/>
              </a:solidFill>
            </a:endParaRPr>
          </a:p>
          <a:p>
            <a:pPr marL="0" lvl="0" indent="0" algn="r" rtl="0">
              <a:lnSpc>
                <a:spcPct val="100000"/>
              </a:lnSpc>
              <a:spcBef>
                <a:spcPts val="0"/>
              </a:spcBef>
              <a:spcAft>
                <a:spcPts val="0"/>
              </a:spcAft>
              <a:buSzPts val="4300"/>
              <a:buNone/>
            </a:pPr>
            <a:endParaRPr/>
          </a:p>
        </p:txBody>
      </p:sp>
      <p:sp>
        <p:nvSpPr>
          <p:cNvPr id="298" name="Google Shape;298;p54"/>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p>
            <a:pPr marL="0" lvl="0" indent="0" algn="r" rtl="0">
              <a:lnSpc>
                <a:spcPct val="100000"/>
              </a:lnSpc>
              <a:spcBef>
                <a:spcPts val="0"/>
              </a:spcBef>
              <a:spcAft>
                <a:spcPts val="0"/>
              </a:spcAft>
              <a:buSzPts val="1000"/>
              <a:buNone/>
            </a:pPr>
            <a:fld id="{00000000-1234-1234-1234-123412341234}" type="slidenum">
              <a:rPr lang="en"/>
              <a:t>3</a:t>
            </a:fld>
            <a:endParaRPr/>
          </a:p>
        </p:txBody>
      </p:sp>
      <p:pic>
        <p:nvPicPr>
          <p:cNvPr id="299" name="Google Shape;299;p54"/>
          <p:cNvPicPr preferRelativeResize="0"/>
          <p:nvPr/>
        </p:nvPicPr>
        <p:blipFill rotWithShape="1">
          <a:blip r:embed="rId3">
            <a:alphaModFix/>
          </a:blip>
          <a:srcRect/>
          <a:stretch/>
        </p:blipFill>
        <p:spPr>
          <a:xfrm>
            <a:off x="3974700" y="1518375"/>
            <a:ext cx="5104949" cy="3325950"/>
          </a:xfrm>
          <a:prstGeom prst="rect">
            <a:avLst/>
          </a:prstGeom>
          <a:noFill/>
          <a:ln>
            <a:noFill/>
          </a:ln>
        </p:spPr>
      </p:pic>
      <p:sp>
        <p:nvSpPr>
          <p:cNvPr id="300" name="Google Shape;300;p54"/>
          <p:cNvSpPr txBox="1">
            <a:spLocks noGrp="1"/>
          </p:cNvSpPr>
          <p:nvPr>
            <p:ph type="sldNum" idx="3"/>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80"/>
          <p:cNvSpPr txBox="1">
            <a:spLocks noGrp="1"/>
          </p:cNvSpPr>
          <p:nvPr>
            <p:ph type="title"/>
          </p:nvPr>
        </p:nvSpPr>
        <p:spPr>
          <a:xfrm>
            <a:off x="475886" y="50426"/>
            <a:ext cx="8192100" cy="463200"/>
          </a:xfrm>
          <a:prstGeom prst="rect">
            <a:avLst/>
          </a:prstGeom>
          <a:noFill/>
          <a:ln>
            <a:noFill/>
          </a:ln>
        </p:spPr>
        <p:txBody>
          <a:bodyPr spcFirstLastPara="1" wrap="square" lIns="93500" tIns="93500" rIns="93500" bIns="93500" anchor="b" anchorCtr="0">
            <a:normAutofit fontScale="90000"/>
          </a:bodyPr>
          <a:lstStyle/>
          <a:p>
            <a:pPr marL="0" lvl="0" indent="0" algn="l" rtl="0">
              <a:lnSpc>
                <a:spcPct val="100000"/>
              </a:lnSpc>
              <a:spcBef>
                <a:spcPts val="0"/>
              </a:spcBef>
              <a:spcAft>
                <a:spcPts val="0"/>
              </a:spcAft>
              <a:buSzPct val="111111"/>
              <a:buNone/>
            </a:pPr>
            <a:r>
              <a:rPr lang="en" i="1"/>
              <a:t>In case you forgot…</a:t>
            </a:r>
            <a:endParaRPr i="1"/>
          </a:p>
        </p:txBody>
      </p:sp>
      <p:sp>
        <p:nvSpPr>
          <p:cNvPr id="621" name="Google Shape;621;p80"/>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p>
            <a:pPr marL="0" lvl="0" indent="0" algn="r" rtl="0">
              <a:lnSpc>
                <a:spcPct val="100000"/>
              </a:lnSpc>
              <a:spcBef>
                <a:spcPts val="0"/>
              </a:spcBef>
              <a:spcAft>
                <a:spcPts val="0"/>
              </a:spcAft>
              <a:buSzPts val="1000"/>
              <a:buNone/>
            </a:pPr>
            <a:fld id="{00000000-1234-1234-1234-123412341234}" type="slidenum">
              <a:rPr lang="en"/>
              <a:t>30</a:t>
            </a:fld>
            <a:endParaRPr/>
          </a:p>
        </p:txBody>
      </p:sp>
      <p:sp>
        <p:nvSpPr>
          <p:cNvPr id="622" name="Google Shape;622;p80"/>
          <p:cNvSpPr txBox="1">
            <a:spLocks noGrp="1"/>
          </p:cNvSpPr>
          <p:nvPr>
            <p:ph type="body" idx="1"/>
          </p:nvPr>
        </p:nvSpPr>
        <p:spPr>
          <a:xfrm>
            <a:off x="475886" y="596531"/>
            <a:ext cx="8192100" cy="3972300"/>
          </a:xfrm>
          <a:prstGeom prst="rect">
            <a:avLst/>
          </a:prstGeom>
          <a:noFill/>
          <a:ln>
            <a:noFill/>
          </a:ln>
        </p:spPr>
        <p:txBody>
          <a:bodyPr spcFirstLastPara="1" wrap="square" lIns="93500" tIns="93500" rIns="93500" bIns="93500" anchor="t" anchorCtr="0">
            <a:normAutofit fontScale="92500" lnSpcReduction="20000"/>
          </a:bodyPr>
          <a:lstStyle/>
          <a:p>
            <a:pPr marL="0" lvl="0" indent="0" algn="l" rtl="0">
              <a:lnSpc>
                <a:spcPct val="115000"/>
              </a:lnSpc>
              <a:spcBef>
                <a:spcPts val="0"/>
              </a:spcBef>
              <a:spcAft>
                <a:spcPts val="0"/>
              </a:spcAft>
              <a:buSzPct val="108108"/>
              <a:buNone/>
            </a:pPr>
            <a:r>
              <a:rPr lang="en">
                <a:latin typeface="Consolas"/>
                <a:ea typeface="Consolas"/>
                <a:cs typeface="Consolas"/>
                <a:sym typeface="Consolas"/>
              </a:rPr>
              <a:t>Let</a:t>
            </a:r>
            <a:r>
              <a:rPr lang="en" b="0">
                <a:latin typeface="Consolas"/>
                <a:ea typeface="Consolas"/>
                <a:cs typeface="Consolas"/>
                <a:sym typeface="Consolas"/>
              </a:rPr>
              <a:t>:	</a:t>
            </a:r>
            <a:endParaRPr b="0">
              <a:latin typeface="Consolas"/>
              <a:ea typeface="Consolas"/>
              <a:cs typeface="Consolas"/>
              <a:sym typeface="Consolas"/>
            </a:endParaRPr>
          </a:p>
          <a:p>
            <a:pPr marL="0" lvl="0" indent="457200" algn="l" rtl="0">
              <a:lnSpc>
                <a:spcPct val="115000"/>
              </a:lnSpc>
              <a:spcBef>
                <a:spcPts val="0"/>
              </a:spcBef>
              <a:spcAft>
                <a:spcPts val="0"/>
              </a:spcAft>
              <a:buClr>
                <a:schemeClr val="dk1"/>
              </a:buClr>
              <a:buSzPct val="52380"/>
              <a:buFont typeface="Arial"/>
              <a:buNone/>
            </a:pPr>
            <a:r>
              <a:rPr lang="en">
                <a:latin typeface="Consolas"/>
                <a:ea typeface="Consolas"/>
                <a:cs typeface="Consolas"/>
                <a:sym typeface="Consolas"/>
              </a:rPr>
              <a:t>arr</a:t>
            </a:r>
            <a:r>
              <a:rPr lang="en" b="0">
                <a:latin typeface="Consolas"/>
                <a:ea typeface="Consolas"/>
                <a:cs typeface="Consolas"/>
                <a:sym typeface="Consolas"/>
              </a:rPr>
              <a:t>:= array</a:t>
            </a:r>
            <a:endParaRPr b="0">
              <a:latin typeface="Consolas"/>
              <a:ea typeface="Consolas"/>
              <a:cs typeface="Consolas"/>
              <a:sym typeface="Consolas"/>
            </a:endParaRPr>
          </a:p>
          <a:p>
            <a:pPr marL="457200" lvl="0" indent="0" algn="l" rtl="0">
              <a:lnSpc>
                <a:spcPct val="115000"/>
              </a:lnSpc>
              <a:spcBef>
                <a:spcPts val="0"/>
              </a:spcBef>
              <a:spcAft>
                <a:spcPts val="0"/>
              </a:spcAft>
              <a:buClr>
                <a:schemeClr val="dk1"/>
              </a:buClr>
              <a:buSzPct val="52380"/>
              <a:buFont typeface="Arial"/>
              <a:buNone/>
            </a:pPr>
            <a:r>
              <a:rPr lang="en">
                <a:latin typeface="Consolas"/>
                <a:ea typeface="Consolas"/>
                <a:cs typeface="Consolas"/>
                <a:sym typeface="Consolas"/>
              </a:rPr>
              <a:t>n</a:t>
            </a:r>
            <a:r>
              <a:rPr lang="en" b="0">
                <a:latin typeface="Consolas"/>
                <a:ea typeface="Consolas"/>
                <a:cs typeface="Consolas"/>
                <a:sym typeface="Consolas"/>
              </a:rPr>
              <a:t>:= the length of arr</a:t>
            </a:r>
            <a:endParaRPr b="0">
              <a:latin typeface="Consolas"/>
              <a:ea typeface="Consolas"/>
              <a:cs typeface="Consolas"/>
              <a:sym typeface="Consolas"/>
            </a:endParaRPr>
          </a:p>
          <a:p>
            <a:pPr marL="0" lvl="0" indent="0" algn="l" rtl="0">
              <a:lnSpc>
                <a:spcPct val="115000"/>
              </a:lnSpc>
              <a:spcBef>
                <a:spcPts val="0"/>
              </a:spcBef>
              <a:spcAft>
                <a:spcPts val="0"/>
              </a:spcAft>
              <a:buClr>
                <a:schemeClr val="dk1"/>
              </a:buClr>
              <a:buSzPct val="52380"/>
              <a:buFont typeface="Arial"/>
              <a:buNone/>
            </a:pPr>
            <a:r>
              <a:rPr lang="en" b="0">
                <a:latin typeface="Consolas"/>
                <a:ea typeface="Consolas"/>
                <a:cs typeface="Consolas"/>
                <a:sym typeface="Consolas"/>
              </a:rPr>
              <a:t>     </a:t>
            </a:r>
            <a:endParaRPr b="0">
              <a:latin typeface="Consolas"/>
              <a:ea typeface="Consolas"/>
              <a:cs typeface="Consolas"/>
              <a:sym typeface="Consolas"/>
            </a:endParaRPr>
          </a:p>
          <a:p>
            <a:pPr marL="0" lvl="0" indent="0" algn="l" rtl="0">
              <a:lnSpc>
                <a:spcPct val="115000"/>
              </a:lnSpc>
              <a:spcBef>
                <a:spcPts val="0"/>
              </a:spcBef>
              <a:spcAft>
                <a:spcPts val="0"/>
              </a:spcAft>
              <a:buClr>
                <a:schemeClr val="dk1"/>
              </a:buClr>
              <a:buSzPct val="52380"/>
              <a:buFont typeface="Arial"/>
              <a:buNone/>
            </a:pPr>
            <a:r>
              <a:rPr lang="en">
                <a:latin typeface="Consolas"/>
                <a:ea typeface="Consolas"/>
                <a:cs typeface="Consolas"/>
                <a:sym typeface="Consolas"/>
              </a:rPr>
              <a:t>for</a:t>
            </a:r>
            <a:r>
              <a:rPr lang="en" b="0">
                <a:latin typeface="Consolas"/>
                <a:ea typeface="Consolas"/>
                <a:cs typeface="Consolas"/>
                <a:sym typeface="Consolas"/>
              </a:rPr>
              <a:t> i = 0 → (n-1)</a:t>
            </a:r>
            <a:endParaRPr b="0">
              <a:latin typeface="Consolas"/>
              <a:ea typeface="Consolas"/>
              <a:cs typeface="Consolas"/>
              <a:sym typeface="Consolas"/>
            </a:endParaRPr>
          </a:p>
          <a:p>
            <a:pPr marL="0" lvl="0" indent="0" algn="l" rtl="0">
              <a:lnSpc>
                <a:spcPct val="115000"/>
              </a:lnSpc>
              <a:spcBef>
                <a:spcPts val="0"/>
              </a:spcBef>
              <a:spcAft>
                <a:spcPts val="0"/>
              </a:spcAft>
              <a:buClr>
                <a:schemeClr val="dk1"/>
              </a:buClr>
              <a:buSzPct val="52380"/>
              <a:buFont typeface="Arial"/>
              <a:buNone/>
            </a:pPr>
            <a:r>
              <a:rPr lang="en" b="0">
                <a:latin typeface="Consolas"/>
                <a:ea typeface="Consolas"/>
                <a:cs typeface="Consolas"/>
                <a:sym typeface="Consolas"/>
              </a:rPr>
              <a:t>   minIndex = i</a:t>
            </a:r>
            <a:endParaRPr b="0">
              <a:latin typeface="Consolas"/>
              <a:ea typeface="Consolas"/>
              <a:cs typeface="Consolas"/>
              <a:sym typeface="Consolas"/>
            </a:endParaRPr>
          </a:p>
          <a:p>
            <a:pPr marL="0" lvl="0" indent="0" algn="l" rtl="0">
              <a:lnSpc>
                <a:spcPct val="115000"/>
              </a:lnSpc>
              <a:spcBef>
                <a:spcPts val="0"/>
              </a:spcBef>
              <a:spcAft>
                <a:spcPts val="0"/>
              </a:spcAft>
              <a:buClr>
                <a:schemeClr val="dk1"/>
              </a:buClr>
              <a:buSzPct val="52380"/>
              <a:buFont typeface="Arial"/>
              <a:buNone/>
            </a:pPr>
            <a:r>
              <a:rPr lang="en" b="0">
                <a:latin typeface="Consolas"/>
                <a:ea typeface="Consolas"/>
                <a:cs typeface="Consolas"/>
                <a:sym typeface="Consolas"/>
              </a:rPr>
              <a:t>   </a:t>
            </a:r>
            <a:r>
              <a:rPr lang="en">
                <a:latin typeface="Consolas"/>
                <a:ea typeface="Consolas"/>
                <a:cs typeface="Consolas"/>
                <a:sym typeface="Consolas"/>
              </a:rPr>
              <a:t>for</a:t>
            </a:r>
            <a:r>
              <a:rPr lang="en" b="0">
                <a:latin typeface="Consolas"/>
                <a:ea typeface="Consolas"/>
                <a:cs typeface="Consolas"/>
                <a:sym typeface="Consolas"/>
              </a:rPr>
              <a:t> j = (i+1) → n</a:t>
            </a:r>
            <a:endParaRPr b="0">
              <a:latin typeface="Consolas"/>
              <a:ea typeface="Consolas"/>
              <a:cs typeface="Consolas"/>
              <a:sym typeface="Consolas"/>
            </a:endParaRPr>
          </a:p>
          <a:p>
            <a:pPr marL="0" lvl="0" indent="0" algn="l" rtl="0">
              <a:lnSpc>
                <a:spcPct val="115000"/>
              </a:lnSpc>
              <a:spcBef>
                <a:spcPts val="0"/>
              </a:spcBef>
              <a:spcAft>
                <a:spcPts val="0"/>
              </a:spcAft>
              <a:buClr>
                <a:schemeClr val="dk1"/>
              </a:buClr>
              <a:buSzPct val="52380"/>
              <a:buFont typeface="Arial"/>
              <a:buNone/>
            </a:pPr>
            <a:r>
              <a:rPr lang="en" b="0">
                <a:latin typeface="Consolas"/>
                <a:ea typeface="Consolas"/>
                <a:cs typeface="Consolas"/>
                <a:sym typeface="Consolas"/>
              </a:rPr>
              <a:t>       </a:t>
            </a:r>
            <a:r>
              <a:rPr lang="en">
                <a:latin typeface="Consolas"/>
                <a:ea typeface="Consolas"/>
                <a:cs typeface="Consolas"/>
                <a:sym typeface="Consolas"/>
              </a:rPr>
              <a:t>if</a:t>
            </a:r>
            <a:r>
              <a:rPr lang="en" b="0">
                <a:latin typeface="Consolas"/>
                <a:ea typeface="Consolas"/>
                <a:cs typeface="Consolas"/>
                <a:sym typeface="Consolas"/>
              </a:rPr>
              <a:t> arr[minIndex] &gt; arr[j]</a:t>
            </a:r>
            <a:endParaRPr b="0">
              <a:latin typeface="Consolas"/>
              <a:ea typeface="Consolas"/>
              <a:cs typeface="Consolas"/>
              <a:sym typeface="Consolas"/>
            </a:endParaRPr>
          </a:p>
          <a:p>
            <a:pPr marL="0" lvl="0" indent="0" algn="l" rtl="0">
              <a:lnSpc>
                <a:spcPct val="115000"/>
              </a:lnSpc>
              <a:spcBef>
                <a:spcPts val="0"/>
              </a:spcBef>
              <a:spcAft>
                <a:spcPts val="0"/>
              </a:spcAft>
              <a:buClr>
                <a:schemeClr val="dk1"/>
              </a:buClr>
              <a:buSzPct val="52380"/>
              <a:buFont typeface="Arial"/>
              <a:buNone/>
            </a:pPr>
            <a:r>
              <a:rPr lang="en" b="0">
                <a:latin typeface="Consolas"/>
                <a:ea typeface="Consolas"/>
                <a:cs typeface="Consolas"/>
                <a:sym typeface="Consolas"/>
              </a:rPr>
              <a:t>           minIndex = j</a:t>
            </a:r>
            <a:endParaRPr b="0">
              <a:latin typeface="Consolas"/>
              <a:ea typeface="Consolas"/>
              <a:cs typeface="Consolas"/>
              <a:sym typeface="Consolas"/>
            </a:endParaRPr>
          </a:p>
          <a:p>
            <a:pPr marL="0" lvl="0" indent="0" algn="l" rtl="0">
              <a:lnSpc>
                <a:spcPct val="115000"/>
              </a:lnSpc>
              <a:spcBef>
                <a:spcPts val="0"/>
              </a:spcBef>
              <a:spcAft>
                <a:spcPts val="0"/>
              </a:spcAft>
              <a:buClr>
                <a:schemeClr val="dk1"/>
              </a:buClr>
              <a:buSzPct val="52380"/>
              <a:buFont typeface="Arial"/>
              <a:buNone/>
            </a:pPr>
            <a:r>
              <a:rPr lang="en" b="0">
                <a:latin typeface="Consolas"/>
                <a:ea typeface="Consolas"/>
                <a:cs typeface="Consolas"/>
                <a:sym typeface="Consolas"/>
              </a:rPr>
              <a:t>       </a:t>
            </a:r>
            <a:r>
              <a:rPr lang="en">
                <a:latin typeface="Consolas"/>
                <a:ea typeface="Consolas"/>
                <a:cs typeface="Consolas"/>
                <a:sym typeface="Consolas"/>
              </a:rPr>
              <a:t>end if</a:t>
            </a:r>
            <a:endParaRPr>
              <a:latin typeface="Consolas"/>
              <a:ea typeface="Consolas"/>
              <a:cs typeface="Consolas"/>
              <a:sym typeface="Consolas"/>
            </a:endParaRPr>
          </a:p>
          <a:p>
            <a:pPr marL="0" lvl="0" indent="0" algn="l" rtl="0">
              <a:lnSpc>
                <a:spcPct val="115000"/>
              </a:lnSpc>
              <a:spcBef>
                <a:spcPts val="0"/>
              </a:spcBef>
              <a:spcAft>
                <a:spcPts val="0"/>
              </a:spcAft>
              <a:buClr>
                <a:schemeClr val="dk1"/>
              </a:buClr>
              <a:buSzPct val="52380"/>
              <a:buFont typeface="Arial"/>
              <a:buNone/>
            </a:pPr>
            <a:r>
              <a:rPr lang="en" b="0">
                <a:latin typeface="Consolas"/>
                <a:ea typeface="Consolas"/>
                <a:cs typeface="Consolas"/>
                <a:sym typeface="Consolas"/>
              </a:rPr>
              <a:t>   </a:t>
            </a:r>
            <a:r>
              <a:rPr lang="en">
                <a:latin typeface="Consolas"/>
                <a:ea typeface="Consolas"/>
                <a:cs typeface="Consolas"/>
                <a:sym typeface="Consolas"/>
              </a:rPr>
              <a:t>end for</a:t>
            </a:r>
            <a:endParaRPr>
              <a:latin typeface="Consolas"/>
              <a:ea typeface="Consolas"/>
              <a:cs typeface="Consolas"/>
              <a:sym typeface="Consolas"/>
            </a:endParaRPr>
          </a:p>
          <a:p>
            <a:pPr marL="0" lvl="0" indent="0" algn="l" rtl="0">
              <a:lnSpc>
                <a:spcPct val="115000"/>
              </a:lnSpc>
              <a:spcBef>
                <a:spcPts val="0"/>
              </a:spcBef>
              <a:spcAft>
                <a:spcPts val="0"/>
              </a:spcAft>
              <a:buClr>
                <a:schemeClr val="dk1"/>
              </a:buClr>
              <a:buSzPct val="52380"/>
              <a:buFont typeface="Arial"/>
              <a:buNone/>
            </a:pPr>
            <a:r>
              <a:rPr lang="en" b="0">
                <a:latin typeface="Consolas"/>
                <a:ea typeface="Consolas"/>
                <a:cs typeface="Consolas"/>
                <a:sym typeface="Consolas"/>
              </a:rPr>
              <a:t>   swap(arr[i], arr[minIndex])</a:t>
            </a:r>
            <a:endParaRPr b="0">
              <a:latin typeface="Consolas"/>
              <a:ea typeface="Consolas"/>
              <a:cs typeface="Consolas"/>
              <a:sym typeface="Consolas"/>
            </a:endParaRPr>
          </a:p>
          <a:p>
            <a:pPr marL="0" lvl="0" indent="0" algn="l" rtl="0">
              <a:lnSpc>
                <a:spcPct val="115000"/>
              </a:lnSpc>
              <a:spcBef>
                <a:spcPts val="0"/>
              </a:spcBef>
              <a:spcAft>
                <a:spcPts val="0"/>
              </a:spcAft>
              <a:buSzPct val="108108"/>
              <a:buNone/>
            </a:pPr>
            <a:r>
              <a:rPr lang="en">
                <a:latin typeface="Consolas"/>
                <a:ea typeface="Consolas"/>
                <a:cs typeface="Consolas"/>
                <a:sym typeface="Consolas"/>
              </a:rPr>
              <a:t>end for</a:t>
            </a:r>
            <a:endParaRPr>
              <a:latin typeface="Consolas"/>
              <a:ea typeface="Consolas"/>
              <a:cs typeface="Consolas"/>
              <a:sym typeface="Consolas"/>
            </a:endParaRPr>
          </a:p>
        </p:txBody>
      </p:sp>
      <p:sp>
        <p:nvSpPr>
          <p:cNvPr id="623" name="Google Shape;623;p80"/>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pic>
        <p:nvPicPr>
          <p:cNvPr id="624" name="Google Shape;624;p80"/>
          <p:cNvPicPr preferRelativeResize="0"/>
          <p:nvPr/>
        </p:nvPicPr>
        <p:blipFill rotWithShape="1">
          <a:blip r:embed="rId3">
            <a:alphaModFix/>
          </a:blip>
          <a:srcRect/>
          <a:stretch/>
        </p:blipFill>
        <p:spPr>
          <a:xfrm>
            <a:off x="4961727" y="673450"/>
            <a:ext cx="3706249" cy="42690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sp>
        <p:nvSpPr>
          <p:cNvPr id="629" name="Google Shape;629;p81"/>
          <p:cNvSpPr txBox="1">
            <a:spLocks noGrp="1"/>
          </p:cNvSpPr>
          <p:nvPr>
            <p:ph type="body" idx="1"/>
          </p:nvPr>
        </p:nvSpPr>
        <p:spPr>
          <a:xfrm>
            <a:off x="475886" y="596531"/>
            <a:ext cx="8192100" cy="3972300"/>
          </a:xfrm>
          <a:prstGeom prst="rect">
            <a:avLst/>
          </a:prstGeom>
          <a:noFill/>
          <a:ln>
            <a:noFill/>
          </a:ln>
        </p:spPr>
        <p:txBody>
          <a:bodyPr spcFirstLastPara="1" wrap="square" lIns="93500" tIns="93500" rIns="93500" bIns="93500" anchor="t" anchorCtr="0">
            <a:normAutofit fontScale="77500" lnSpcReduction="20000"/>
          </a:bodyPr>
          <a:lstStyle/>
          <a:p>
            <a:pPr marL="457200" lvl="0" indent="-341947" algn="l" rtl="0">
              <a:lnSpc>
                <a:spcPct val="115000"/>
              </a:lnSpc>
              <a:spcBef>
                <a:spcPts val="0"/>
              </a:spcBef>
              <a:spcAft>
                <a:spcPts val="0"/>
              </a:spcAft>
              <a:buSzPct val="100000"/>
              <a:buChar char="➢"/>
            </a:pPr>
            <a:r>
              <a:rPr lang="en"/>
              <a:t>The following driver program has been provided to help you check the correctness of your work:</a:t>
            </a:r>
            <a:endParaRPr/>
          </a:p>
          <a:p>
            <a:pPr marL="0" lvl="0" indent="457200" algn="l" rtl="0">
              <a:lnSpc>
                <a:spcPct val="115000"/>
              </a:lnSpc>
              <a:spcBef>
                <a:spcPts val="1000"/>
              </a:spcBef>
              <a:spcAft>
                <a:spcPts val="0"/>
              </a:spcAft>
              <a:buSzPct val="117647"/>
              <a:buNone/>
            </a:pPr>
            <a:r>
              <a:rPr lang="en" b="0">
                <a:latin typeface="Consolas"/>
                <a:ea typeface="Consolas"/>
                <a:cs typeface="Consolas"/>
                <a:sym typeface="Consolas"/>
              </a:rPr>
              <a:t>ptest</a:t>
            </a:r>
            <a:endParaRPr b="0">
              <a:latin typeface="Consolas"/>
              <a:ea typeface="Consolas"/>
              <a:cs typeface="Consolas"/>
              <a:sym typeface="Consolas"/>
            </a:endParaRPr>
          </a:p>
          <a:p>
            <a:pPr marL="0" lvl="0" indent="457200" algn="l" rtl="0">
              <a:lnSpc>
                <a:spcPct val="115000"/>
              </a:lnSpc>
              <a:spcBef>
                <a:spcPts val="1000"/>
              </a:spcBef>
              <a:spcAft>
                <a:spcPts val="0"/>
              </a:spcAft>
              <a:buSzPct val="176470"/>
              <a:buNone/>
            </a:pPr>
            <a:r>
              <a:rPr lang="en" b="0"/>
              <a:t>checks </a:t>
            </a:r>
            <a:r>
              <a:rPr lang="en" u="sng"/>
              <a:t>functional correctness</a:t>
            </a:r>
            <a:r>
              <a:rPr lang="en"/>
              <a:t>: </a:t>
            </a:r>
            <a:r>
              <a:rPr lang="en" sz="1400" b="0" i="1"/>
              <a:t>Does your solution produce the expected result?</a:t>
            </a:r>
            <a:endParaRPr sz="1400" b="0" i="1"/>
          </a:p>
          <a:p>
            <a:pPr marL="0" lvl="0" indent="0" algn="l" rtl="0">
              <a:lnSpc>
                <a:spcPct val="115000"/>
              </a:lnSpc>
              <a:spcBef>
                <a:spcPts val="1000"/>
              </a:spcBef>
              <a:spcAft>
                <a:spcPts val="0"/>
              </a:spcAft>
              <a:buSzPct val="117647"/>
              <a:buNone/>
            </a:pPr>
            <a:r>
              <a:rPr lang="en" b="0" i="1"/>
              <a:t>		</a:t>
            </a:r>
            <a:r>
              <a:rPr lang="en" b="0"/>
              <a:t>To use:</a:t>
            </a:r>
            <a:endParaRPr b="0"/>
          </a:p>
          <a:p>
            <a:pPr marL="1828800" lvl="0" indent="-341947" algn="l" rtl="0">
              <a:lnSpc>
                <a:spcPct val="115000"/>
              </a:lnSpc>
              <a:spcBef>
                <a:spcPts val="1000"/>
              </a:spcBef>
              <a:spcAft>
                <a:spcPts val="0"/>
              </a:spcAft>
              <a:buSzPct val="100000"/>
              <a:buAutoNum type="arabicPeriod"/>
            </a:pPr>
            <a:r>
              <a:rPr lang="en" b="0"/>
              <a:t>Build using </a:t>
            </a:r>
            <a:r>
              <a:rPr lang="en" b="0">
                <a:solidFill>
                  <a:schemeClr val="accent4"/>
                </a:solidFill>
                <a:latin typeface="Consolas"/>
                <a:ea typeface="Consolas"/>
                <a:cs typeface="Consolas"/>
                <a:sym typeface="Consolas"/>
              </a:rPr>
              <a:t>make</a:t>
            </a:r>
            <a:endParaRPr b="0">
              <a:latin typeface="Consolas"/>
              <a:ea typeface="Consolas"/>
              <a:cs typeface="Consolas"/>
              <a:sym typeface="Consolas"/>
            </a:endParaRPr>
          </a:p>
          <a:p>
            <a:pPr marL="1828800" lvl="0" indent="-341947" algn="l" rtl="0">
              <a:lnSpc>
                <a:spcPct val="115000"/>
              </a:lnSpc>
              <a:spcBef>
                <a:spcPts val="1000"/>
              </a:spcBef>
              <a:spcAft>
                <a:spcPts val="0"/>
              </a:spcAft>
              <a:buSzPct val="100000"/>
              <a:buFont typeface="Consolas"/>
              <a:buAutoNum type="arabicPeriod"/>
            </a:pPr>
            <a:r>
              <a:rPr lang="en" b="0"/>
              <a:t>Run using </a:t>
            </a:r>
            <a:r>
              <a:rPr lang="en" b="0">
                <a:solidFill>
                  <a:schemeClr val="accent4"/>
                </a:solidFill>
                <a:latin typeface="Consolas"/>
                <a:ea typeface="Consolas"/>
                <a:cs typeface="Consolas"/>
                <a:sym typeface="Consolas"/>
              </a:rPr>
              <a:t>./ptest</a:t>
            </a:r>
            <a:endParaRPr b="0">
              <a:solidFill>
                <a:schemeClr val="accent4"/>
              </a:solidFill>
              <a:latin typeface="Consolas"/>
              <a:ea typeface="Consolas"/>
              <a:cs typeface="Consolas"/>
              <a:sym typeface="Consolas"/>
            </a:endParaRPr>
          </a:p>
          <a:p>
            <a:pPr marL="2286000" lvl="1" indent="-320357" algn="l" rtl="0">
              <a:lnSpc>
                <a:spcPct val="115000"/>
              </a:lnSpc>
              <a:spcBef>
                <a:spcPts val="1000"/>
              </a:spcBef>
              <a:spcAft>
                <a:spcPts val="0"/>
              </a:spcAft>
              <a:buSzPct val="65532"/>
              <a:buChar char="➢"/>
            </a:pPr>
            <a:r>
              <a:rPr lang="en"/>
              <a:t>You must rebuild each time you modify </a:t>
            </a:r>
            <a:r>
              <a:rPr lang="en" sz="2100">
                <a:solidFill>
                  <a:schemeClr val="accent4"/>
                </a:solidFill>
                <a:latin typeface="Consolas"/>
                <a:ea typeface="Consolas"/>
                <a:cs typeface="Consolas"/>
                <a:sym typeface="Consolas"/>
              </a:rPr>
              <a:t>pointer.c</a:t>
            </a:r>
            <a:endParaRPr sz="2100">
              <a:solidFill>
                <a:schemeClr val="accent4"/>
              </a:solidFill>
              <a:latin typeface="Consolas"/>
              <a:ea typeface="Consolas"/>
              <a:cs typeface="Consolas"/>
              <a:sym typeface="Consolas"/>
            </a:endParaRPr>
          </a:p>
          <a:p>
            <a:pPr marL="457200" lvl="0" indent="-341947" algn="l" rtl="0">
              <a:lnSpc>
                <a:spcPct val="115000"/>
              </a:lnSpc>
              <a:spcBef>
                <a:spcPts val="1000"/>
              </a:spcBef>
              <a:spcAft>
                <a:spcPts val="0"/>
              </a:spcAft>
              <a:buSzPct val="100000"/>
              <a:buChar char="➢"/>
            </a:pPr>
            <a:r>
              <a:rPr lang="en"/>
              <a:t>Gradescope Autograder may test your program on inputs that </a:t>
            </a:r>
            <a:r>
              <a:rPr lang="en" b="0">
                <a:solidFill>
                  <a:schemeClr val="accent4"/>
                </a:solidFill>
                <a:latin typeface="Consolas"/>
                <a:ea typeface="Consolas"/>
                <a:cs typeface="Consolas"/>
                <a:sym typeface="Consolas"/>
              </a:rPr>
              <a:t>ptest</a:t>
            </a:r>
            <a:r>
              <a:rPr lang="en"/>
              <a:t> does not check by default.</a:t>
            </a:r>
            <a:endParaRPr/>
          </a:p>
          <a:p>
            <a:pPr marL="457200" lvl="0" indent="-341947" algn="l" rtl="0">
              <a:lnSpc>
                <a:spcPct val="115000"/>
              </a:lnSpc>
              <a:spcBef>
                <a:spcPts val="0"/>
              </a:spcBef>
              <a:spcAft>
                <a:spcPts val="0"/>
              </a:spcAft>
              <a:buSzPct val="100000"/>
              <a:buChar char="➢"/>
            </a:pPr>
            <a:r>
              <a:rPr lang="en"/>
              <a:t>Coding style (restriction) will be checked by grader TA on Gradescope</a:t>
            </a:r>
            <a:endParaRPr>
              <a:latin typeface="Consolas"/>
              <a:ea typeface="Consolas"/>
              <a:cs typeface="Consolas"/>
              <a:sym typeface="Consolas"/>
            </a:endParaRPr>
          </a:p>
        </p:txBody>
      </p:sp>
      <p:sp>
        <p:nvSpPr>
          <p:cNvPr id="630" name="Google Shape;630;p81"/>
          <p:cNvSpPr txBox="1">
            <a:spLocks noGrp="1"/>
          </p:cNvSpPr>
          <p:nvPr>
            <p:ph type="title"/>
          </p:nvPr>
        </p:nvSpPr>
        <p:spPr>
          <a:xfrm>
            <a:off x="475886" y="50426"/>
            <a:ext cx="8192100" cy="463200"/>
          </a:xfrm>
          <a:prstGeom prst="rect">
            <a:avLst/>
          </a:prstGeom>
          <a:noFill/>
          <a:ln>
            <a:noFill/>
          </a:ln>
        </p:spPr>
        <p:txBody>
          <a:bodyPr spcFirstLastPara="1" wrap="square" lIns="93500" tIns="93500" rIns="93500" bIns="93500" anchor="b" anchorCtr="0">
            <a:normAutofit fontScale="90000"/>
          </a:bodyPr>
          <a:lstStyle/>
          <a:p>
            <a:pPr marL="0" lvl="0" indent="0" algn="l" rtl="0">
              <a:lnSpc>
                <a:spcPct val="100000"/>
              </a:lnSpc>
              <a:spcBef>
                <a:spcPts val="0"/>
              </a:spcBef>
              <a:spcAft>
                <a:spcPts val="0"/>
              </a:spcAft>
              <a:buSzPct val="111111"/>
              <a:buNone/>
            </a:pPr>
            <a:r>
              <a:rPr lang="en"/>
              <a:t>Evaluation</a:t>
            </a:r>
            <a:endParaRPr/>
          </a:p>
        </p:txBody>
      </p:sp>
      <p:sp>
        <p:nvSpPr>
          <p:cNvPr id="631" name="Google Shape;631;p81"/>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p>
            <a:pPr marL="0" lvl="0" indent="0" algn="r" rtl="0">
              <a:lnSpc>
                <a:spcPct val="100000"/>
              </a:lnSpc>
              <a:spcBef>
                <a:spcPts val="0"/>
              </a:spcBef>
              <a:spcAft>
                <a:spcPts val="0"/>
              </a:spcAft>
              <a:buSzPts val="1000"/>
              <a:buNone/>
            </a:pPr>
            <a:fld id="{00000000-1234-1234-1234-123412341234}" type="slidenum">
              <a:rPr lang="en"/>
              <a:t>31</a:t>
            </a:fld>
            <a:endParaRPr/>
          </a:p>
        </p:txBody>
      </p:sp>
      <p:sp>
        <p:nvSpPr>
          <p:cNvPr id="632" name="Google Shape;632;p81"/>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grpSp>
        <p:nvGrpSpPr>
          <p:cNvPr id="306" name="Google Shape;306;p55"/>
          <p:cNvGrpSpPr/>
          <p:nvPr/>
        </p:nvGrpSpPr>
        <p:grpSpPr>
          <a:xfrm>
            <a:off x="2500650" y="1131570"/>
            <a:ext cx="2833350" cy="754500"/>
            <a:chOff x="2500650" y="1131570"/>
            <a:chExt cx="2833350" cy="754500"/>
          </a:xfrm>
        </p:grpSpPr>
        <p:sp>
          <p:nvSpPr>
            <p:cNvPr id="307" name="Google Shape;307;p55"/>
            <p:cNvSpPr/>
            <p:nvPr/>
          </p:nvSpPr>
          <p:spPr>
            <a:xfrm>
              <a:off x="4343400" y="1131570"/>
              <a:ext cx="990600" cy="754500"/>
            </a:xfrm>
            <a:prstGeom prst="rect">
              <a:avLst/>
            </a:prstGeom>
            <a:solidFill>
              <a:schemeClr val="accent1"/>
            </a:solidFill>
            <a:ln w="25400" cap="flat" cmpd="sng">
              <a:solidFill>
                <a:srgbClr val="395E89"/>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4"/>
                <a:buFont typeface="Arial"/>
                <a:buNone/>
              </a:pPr>
              <a:r>
                <a:rPr lang="en" sz="1404" b="1" i="0" u="none" strike="noStrike" cap="none">
                  <a:solidFill>
                    <a:schemeClr val="lt1"/>
                  </a:solidFill>
                  <a:latin typeface="Consolas"/>
                  <a:ea typeface="Consolas"/>
                  <a:cs typeface="Consolas"/>
                  <a:sym typeface="Consolas"/>
                </a:rPr>
                <a:t>next: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4"/>
                <a:buFont typeface="Arial"/>
                <a:buNone/>
              </a:pPr>
              <a:r>
                <a:rPr lang="en" sz="1404" b="1" i="0" u="none" strike="noStrike" cap="none">
                  <a:solidFill>
                    <a:schemeClr val="lt1"/>
                  </a:solidFill>
                  <a:latin typeface="Consolas"/>
                  <a:ea typeface="Consolas"/>
                  <a:cs typeface="Consolas"/>
                  <a:sym typeface="Consolas"/>
                </a:rPr>
                <a:t>value: 0</a:t>
              </a:r>
              <a:endParaRPr sz="1400" b="0" i="0" u="none" strike="noStrike" cap="none">
                <a:solidFill>
                  <a:srgbClr val="000000"/>
                </a:solidFill>
                <a:latin typeface="Arial"/>
                <a:ea typeface="Arial"/>
                <a:cs typeface="Arial"/>
                <a:sym typeface="Arial"/>
              </a:endParaRPr>
            </a:p>
          </p:txBody>
        </p:sp>
        <p:cxnSp>
          <p:nvCxnSpPr>
            <p:cNvPr id="308" name="Google Shape;308;p55"/>
            <p:cNvCxnSpPr/>
            <p:nvPr/>
          </p:nvCxnSpPr>
          <p:spPr>
            <a:xfrm rot="10800000" flipH="1">
              <a:off x="2500650" y="1292125"/>
              <a:ext cx="1892400" cy="282300"/>
            </a:xfrm>
            <a:prstGeom prst="curvedConnector3">
              <a:avLst>
                <a:gd name="adj1" fmla="val 50000"/>
              </a:avLst>
            </a:prstGeom>
            <a:noFill/>
            <a:ln w="38100" cap="flat" cmpd="sng">
              <a:solidFill>
                <a:srgbClr val="FF0000"/>
              </a:solidFill>
              <a:prstDash val="solid"/>
              <a:round/>
              <a:headEnd type="none" w="sm" len="sm"/>
              <a:tailEnd type="stealth" w="med" len="med"/>
            </a:ln>
          </p:spPr>
        </p:cxnSp>
      </p:grpSp>
      <p:sp>
        <p:nvSpPr>
          <p:cNvPr id="309" name="Google Shape;309;p55"/>
          <p:cNvSpPr txBox="1">
            <a:spLocks noGrp="1"/>
          </p:cNvSpPr>
          <p:nvPr>
            <p:ph type="body" idx="1"/>
          </p:nvPr>
        </p:nvSpPr>
        <p:spPr>
          <a:xfrm>
            <a:off x="475886" y="596531"/>
            <a:ext cx="8192100" cy="3972300"/>
          </a:xfrm>
          <a:prstGeom prst="rect">
            <a:avLst/>
          </a:prstGeom>
          <a:noFill/>
          <a:ln>
            <a:noFill/>
          </a:ln>
        </p:spPr>
        <p:txBody>
          <a:bodyPr spcFirstLastPara="1" wrap="square" lIns="91425" tIns="45700" rIns="91425" bIns="45700" anchor="t" anchorCtr="0">
            <a:normAutofit/>
          </a:bodyPr>
          <a:lstStyle/>
          <a:p>
            <a:pPr marL="257175" lvl="0" indent="-257175" algn="l" rtl="0">
              <a:lnSpc>
                <a:spcPct val="115000"/>
              </a:lnSpc>
              <a:spcBef>
                <a:spcPts val="0"/>
              </a:spcBef>
              <a:spcAft>
                <a:spcPts val="0"/>
              </a:spcAft>
              <a:buClr>
                <a:schemeClr val="dk1"/>
              </a:buClr>
              <a:buSzPts val="2200"/>
              <a:buFont typeface="Trebuchet MS"/>
              <a:buChar char="●"/>
            </a:pPr>
            <a:r>
              <a:rPr lang="en"/>
              <a:t>remember writing linked lists?</a:t>
            </a:r>
            <a:endParaRPr/>
          </a:p>
          <a:p>
            <a:pPr marL="257175" lvl="0" indent="-257175" algn="l" rtl="0">
              <a:lnSpc>
                <a:spcPct val="115000"/>
              </a:lnSpc>
              <a:spcBef>
                <a:spcPts val="0"/>
              </a:spcBef>
              <a:spcAft>
                <a:spcPts val="0"/>
              </a:spcAft>
              <a:buClr>
                <a:srgbClr val="FF0000"/>
              </a:buClr>
              <a:buSzPts val="2200"/>
              <a:buNone/>
            </a:pPr>
            <a:r>
              <a:rPr lang="en" b="1">
                <a:solidFill>
                  <a:srgbClr val="FF0000"/>
                </a:solidFill>
                <a:latin typeface="Consolas"/>
                <a:ea typeface="Consolas"/>
                <a:cs typeface="Consolas"/>
                <a:sym typeface="Consolas"/>
              </a:rPr>
              <a:t>class</a:t>
            </a:r>
            <a:r>
              <a:rPr lang="en" b="1">
                <a:latin typeface="Consolas"/>
                <a:ea typeface="Consolas"/>
                <a:cs typeface="Consolas"/>
                <a:sym typeface="Consolas"/>
              </a:rPr>
              <a:t> Link {</a:t>
            </a:r>
            <a:endParaRPr/>
          </a:p>
          <a:p>
            <a:pPr marL="257175" lvl="0" indent="-257175" algn="l" rtl="0">
              <a:lnSpc>
                <a:spcPct val="115000"/>
              </a:lnSpc>
              <a:spcBef>
                <a:spcPts val="0"/>
              </a:spcBef>
              <a:spcAft>
                <a:spcPts val="0"/>
              </a:spcAft>
              <a:buClr>
                <a:schemeClr val="dk1"/>
              </a:buClr>
              <a:buSzPts val="2200"/>
              <a:buNone/>
            </a:pPr>
            <a:r>
              <a:rPr lang="en" b="1">
                <a:latin typeface="Consolas"/>
                <a:ea typeface="Consolas"/>
                <a:cs typeface="Consolas"/>
                <a:sym typeface="Consolas"/>
              </a:rPr>
              <a:t>    Link next;</a:t>
            </a:r>
            <a:endParaRPr/>
          </a:p>
          <a:p>
            <a:pPr marL="257175" lvl="0" indent="-257175" algn="l" rtl="0">
              <a:lnSpc>
                <a:spcPct val="115000"/>
              </a:lnSpc>
              <a:spcBef>
                <a:spcPts val="0"/>
              </a:spcBef>
              <a:spcAft>
                <a:spcPts val="0"/>
              </a:spcAft>
              <a:buClr>
                <a:schemeClr val="dk1"/>
              </a:buClr>
              <a:buSzPts val="2200"/>
              <a:buNone/>
            </a:pPr>
            <a:r>
              <a:rPr lang="en" b="1">
                <a:latin typeface="Consolas"/>
                <a:ea typeface="Consolas"/>
                <a:cs typeface="Consolas"/>
                <a:sym typeface="Consolas"/>
              </a:rPr>
              <a:t>    </a:t>
            </a:r>
            <a:r>
              <a:rPr lang="en" b="1">
                <a:solidFill>
                  <a:srgbClr val="FF0000"/>
                </a:solidFill>
                <a:latin typeface="Consolas"/>
                <a:ea typeface="Consolas"/>
                <a:cs typeface="Consolas"/>
                <a:sym typeface="Consolas"/>
              </a:rPr>
              <a:t>int</a:t>
            </a:r>
            <a:r>
              <a:rPr lang="en" b="1">
                <a:latin typeface="Consolas"/>
                <a:ea typeface="Consolas"/>
                <a:cs typeface="Consolas"/>
                <a:sym typeface="Consolas"/>
              </a:rPr>
              <a:t> value;</a:t>
            </a:r>
            <a:endParaRPr/>
          </a:p>
          <a:p>
            <a:pPr marL="257175" lvl="0" indent="-257175" algn="l" rtl="0">
              <a:lnSpc>
                <a:spcPct val="115000"/>
              </a:lnSpc>
              <a:spcBef>
                <a:spcPts val="0"/>
              </a:spcBef>
              <a:spcAft>
                <a:spcPts val="0"/>
              </a:spcAft>
              <a:buClr>
                <a:schemeClr val="dk1"/>
              </a:buClr>
              <a:buSzPts val="2200"/>
              <a:buNone/>
            </a:pPr>
            <a:r>
              <a:rPr lang="en" b="1">
                <a:latin typeface="Consolas"/>
                <a:ea typeface="Consolas"/>
                <a:cs typeface="Consolas"/>
                <a:sym typeface="Consolas"/>
              </a:rPr>
              <a:t>}</a:t>
            </a:r>
            <a:endParaRPr/>
          </a:p>
          <a:p>
            <a:pPr marL="257175" lvl="0" indent="-257175" algn="l" rtl="0">
              <a:lnSpc>
                <a:spcPct val="115000"/>
              </a:lnSpc>
              <a:spcBef>
                <a:spcPts val="0"/>
              </a:spcBef>
              <a:spcAft>
                <a:spcPts val="0"/>
              </a:spcAft>
              <a:buClr>
                <a:schemeClr val="dk1"/>
              </a:buClr>
              <a:buSzPts val="2200"/>
              <a:buNone/>
            </a:pPr>
            <a:r>
              <a:rPr lang="en" b="1">
                <a:latin typeface="Consolas"/>
                <a:ea typeface="Consolas"/>
                <a:cs typeface="Consolas"/>
                <a:sym typeface="Consolas"/>
              </a:rPr>
              <a:t>Link list = </a:t>
            </a:r>
            <a:r>
              <a:rPr lang="en" b="1">
                <a:solidFill>
                  <a:srgbClr val="FF0000"/>
                </a:solidFill>
                <a:latin typeface="Consolas"/>
                <a:ea typeface="Consolas"/>
                <a:cs typeface="Consolas"/>
                <a:sym typeface="Consolas"/>
              </a:rPr>
              <a:t>new</a:t>
            </a:r>
            <a:r>
              <a:rPr lang="en" b="1">
                <a:latin typeface="Consolas"/>
                <a:ea typeface="Consolas"/>
                <a:cs typeface="Consolas"/>
                <a:sym typeface="Consolas"/>
              </a:rPr>
              <a:t> Link();</a:t>
            </a:r>
            <a:endParaRPr/>
          </a:p>
          <a:p>
            <a:pPr marL="257175" lvl="0" indent="-257175" algn="l" rtl="0">
              <a:lnSpc>
                <a:spcPct val="115000"/>
              </a:lnSpc>
              <a:spcBef>
                <a:spcPts val="0"/>
              </a:spcBef>
              <a:spcAft>
                <a:spcPts val="0"/>
              </a:spcAft>
              <a:buClr>
                <a:schemeClr val="dk1"/>
              </a:buClr>
              <a:buSzPts val="2200"/>
              <a:buNone/>
            </a:pPr>
            <a:r>
              <a:rPr lang="en" b="1">
                <a:latin typeface="Consolas"/>
                <a:ea typeface="Consolas"/>
                <a:cs typeface="Consolas"/>
                <a:sym typeface="Consolas"/>
              </a:rPr>
              <a:t>list.next = </a:t>
            </a:r>
            <a:r>
              <a:rPr lang="en" b="1">
                <a:solidFill>
                  <a:srgbClr val="FF0000"/>
                </a:solidFill>
                <a:latin typeface="Consolas"/>
                <a:ea typeface="Consolas"/>
                <a:cs typeface="Consolas"/>
                <a:sym typeface="Consolas"/>
              </a:rPr>
              <a:t>new</a:t>
            </a:r>
            <a:r>
              <a:rPr lang="en" b="1">
                <a:latin typeface="Consolas"/>
                <a:ea typeface="Consolas"/>
                <a:cs typeface="Consolas"/>
                <a:sym typeface="Consolas"/>
              </a:rPr>
              <a:t> Link();</a:t>
            </a:r>
            <a:endParaRPr/>
          </a:p>
          <a:p>
            <a:pPr marL="257175" lvl="0" indent="-257175" algn="l" rtl="0">
              <a:lnSpc>
                <a:spcPct val="115000"/>
              </a:lnSpc>
              <a:spcBef>
                <a:spcPts val="0"/>
              </a:spcBef>
              <a:spcAft>
                <a:spcPts val="1200"/>
              </a:spcAft>
              <a:buClr>
                <a:schemeClr val="dk1"/>
              </a:buClr>
              <a:buSzPts val="2200"/>
              <a:buNone/>
            </a:pPr>
            <a:r>
              <a:rPr lang="en" b="1">
                <a:latin typeface="Consolas"/>
                <a:ea typeface="Consolas"/>
                <a:cs typeface="Consolas"/>
                <a:sym typeface="Consolas"/>
              </a:rPr>
              <a:t>list.next.next = </a:t>
            </a:r>
            <a:r>
              <a:rPr lang="en" b="1">
                <a:solidFill>
                  <a:srgbClr val="FF0000"/>
                </a:solidFill>
                <a:latin typeface="Consolas"/>
                <a:ea typeface="Consolas"/>
                <a:cs typeface="Consolas"/>
                <a:sym typeface="Consolas"/>
              </a:rPr>
              <a:t>new</a:t>
            </a:r>
            <a:r>
              <a:rPr lang="en" b="1">
                <a:latin typeface="Consolas"/>
                <a:ea typeface="Consolas"/>
                <a:cs typeface="Consolas"/>
                <a:sym typeface="Consolas"/>
              </a:rPr>
              <a:t> Link();</a:t>
            </a:r>
            <a:endParaRPr b="1">
              <a:latin typeface="Consolas"/>
              <a:ea typeface="Consolas"/>
              <a:cs typeface="Consolas"/>
              <a:sym typeface="Consolas"/>
            </a:endParaRPr>
          </a:p>
        </p:txBody>
      </p:sp>
      <p:sp>
        <p:nvSpPr>
          <p:cNvPr id="310" name="Google Shape;310;p55"/>
          <p:cNvSpPr txBox="1">
            <a:spLocks noGrp="1"/>
          </p:cNvSpPr>
          <p:nvPr>
            <p:ph type="title"/>
          </p:nvPr>
        </p:nvSpPr>
        <p:spPr>
          <a:xfrm>
            <a:off x="475886" y="-25774"/>
            <a:ext cx="8192100" cy="4632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2800"/>
              <a:buFont typeface="Quattrocento Sans"/>
              <a:buNone/>
            </a:pPr>
            <a:r>
              <a:rPr lang="en" sz="2600"/>
              <a:t>You've kinda used pointers in Java...</a:t>
            </a:r>
            <a:endParaRPr sz="2600"/>
          </a:p>
        </p:txBody>
      </p:sp>
      <p:sp>
        <p:nvSpPr>
          <p:cNvPr id="311" name="Google Shape;311;p55"/>
          <p:cNvSpPr txBox="1">
            <a:spLocks noGrp="1"/>
          </p:cNvSpPr>
          <p:nvPr>
            <p:ph type="sldNum" idx="12"/>
          </p:nvPr>
        </p:nvSpPr>
        <p:spPr>
          <a:xfrm>
            <a:off x="8595276" y="4749809"/>
            <a:ext cx="548700" cy="393600"/>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n" sz="1000">
                <a:solidFill>
                  <a:schemeClr val="dk1"/>
                </a:solidFill>
                <a:latin typeface="Helvetica Neue"/>
                <a:ea typeface="Helvetica Neue"/>
                <a:cs typeface="Helvetica Neue"/>
                <a:sym typeface="Helvetica Neue"/>
              </a:rPr>
              <a:t>4</a:t>
            </a:fld>
            <a:endParaRPr sz="1000">
              <a:solidFill>
                <a:schemeClr val="dk1"/>
              </a:solidFill>
              <a:latin typeface="Helvetica Neue"/>
              <a:ea typeface="Helvetica Neue"/>
              <a:cs typeface="Helvetica Neue"/>
              <a:sym typeface="Helvetica Neue"/>
            </a:endParaRPr>
          </a:p>
        </p:txBody>
      </p:sp>
      <p:grpSp>
        <p:nvGrpSpPr>
          <p:cNvPr id="312" name="Google Shape;312;p55"/>
          <p:cNvGrpSpPr/>
          <p:nvPr/>
        </p:nvGrpSpPr>
        <p:grpSpPr>
          <a:xfrm>
            <a:off x="5029200" y="1131570"/>
            <a:ext cx="1981200" cy="754380"/>
            <a:chOff x="5029200" y="1257300"/>
            <a:chExt cx="1981200" cy="838200"/>
          </a:xfrm>
        </p:grpSpPr>
        <p:sp>
          <p:nvSpPr>
            <p:cNvPr id="313" name="Google Shape;313;p55"/>
            <p:cNvSpPr/>
            <p:nvPr/>
          </p:nvSpPr>
          <p:spPr>
            <a:xfrm>
              <a:off x="6019800" y="1257300"/>
              <a:ext cx="990600" cy="838200"/>
            </a:xfrm>
            <a:prstGeom prst="rect">
              <a:avLst/>
            </a:prstGeom>
            <a:solidFill>
              <a:schemeClr val="accent1"/>
            </a:solidFill>
            <a:ln w="25400" cap="flat" cmpd="sng">
              <a:solidFill>
                <a:srgbClr val="395E89"/>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4"/>
                <a:buFont typeface="Arial"/>
                <a:buNone/>
              </a:pPr>
              <a:r>
                <a:rPr lang="en" sz="1404" b="1" i="0" u="none" strike="noStrike" cap="none">
                  <a:solidFill>
                    <a:schemeClr val="lt1"/>
                  </a:solidFill>
                  <a:latin typeface="Consolas"/>
                  <a:ea typeface="Consolas"/>
                  <a:cs typeface="Consolas"/>
                  <a:sym typeface="Consolas"/>
                </a:rPr>
                <a:t>next: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4"/>
                <a:buFont typeface="Arial"/>
                <a:buNone/>
              </a:pPr>
              <a:r>
                <a:rPr lang="en" sz="1404" b="1" i="0" u="none" strike="noStrike" cap="none">
                  <a:solidFill>
                    <a:schemeClr val="lt1"/>
                  </a:solidFill>
                  <a:latin typeface="Consolas"/>
                  <a:ea typeface="Consolas"/>
                  <a:cs typeface="Consolas"/>
                  <a:sym typeface="Consolas"/>
                </a:rPr>
                <a:t>value: 0</a:t>
              </a:r>
              <a:endParaRPr sz="1400" b="0" i="0" u="none" strike="noStrike" cap="none">
                <a:solidFill>
                  <a:srgbClr val="000000"/>
                </a:solidFill>
                <a:latin typeface="Arial"/>
                <a:ea typeface="Arial"/>
                <a:cs typeface="Arial"/>
                <a:sym typeface="Arial"/>
              </a:endParaRPr>
            </a:p>
          </p:txBody>
        </p:sp>
        <p:cxnSp>
          <p:nvCxnSpPr>
            <p:cNvPr id="314" name="Google Shape;314;p55"/>
            <p:cNvCxnSpPr/>
            <p:nvPr/>
          </p:nvCxnSpPr>
          <p:spPr>
            <a:xfrm>
              <a:off x="5029200" y="1409700"/>
              <a:ext cx="990600" cy="1500"/>
            </a:xfrm>
            <a:prstGeom prst="straightConnector1">
              <a:avLst/>
            </a:prstGeom>
            <a:noFill/>
            <a:ln w="38100" cap="flat" cmpd="sng">
              <a:solidFill>
                <a:srgbClr val="FF0000"/>
              </a:solidFill>
              <a:prstDash val="solid"/>
              <a:round/>
              <a:headEnd type="none" w="sm" len="sm"/>
              <a:tailEnd type="triangle" w="med" len="med"/>
            </a:ln>
          </p:spPr>
        </p:cxnSp>
      </p:grpSp>
      <p:grpSp>
        <p:nvGrpSpPr>
          <p:cNvPr id="315" name="Google Shape;315;p55"/>
          <p:cNvGrpSpPr/>
          <p:nvPr/>
        </p:nvGrpSpPr>
        <p:grpSpPr>
          <a:xfrm>
            <a:off x="6629400" y="1131570"/>
            <a:ext cx="1981200" cy="754380"/>
            <a:chOff x="6629400" y="1257300"/>
            <a:chExt cx="1981200" cy="838200"/>
          </a:xfrm>
        </p:grpSpPr>
        <p:sp>
          <p:nvSpPr>
            <p:cNvPr id="316" name="Google Shape;316;p55"/>
            <p:cNvSpPr/>
            <p:nvPr/>
          </p:nvSpPr>
          <p:spPr>
            <a:xfrm>
              <a:off x="7620000" y="1257300"/>
              <a:ext cx="990600" cy="838200"/>
            </a:xfrm>
            <a:prstGeom prst="rect">
              <a:avLst/>
            </a:prstGeom>
            <a:solidFill>
              <a:schemeClr val="accent1"/>
            </a:solidFill>
            <a:ln w="25400" cap="flat" cmpd="sng">
              <a:solidFill>
                <a:srgbClr val="395E89"/>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4"/>
                <a:buFont typeface="Arial"/>
                <a:buNone/>
              </a:pPr>
              <a:r>
                <a:rPr lang="en" sz="1404" b="1" i="0" u="none" strike="noStrike" cap="none">
                  <a:solidFill>
                    <a:schemeClr val="lt1"/>
                  </a:solidFill>
                  <a:latin typeface="Consolas"/>
                  <a:ea typeface="Consolas"/>
                  <a:cs typeface="Consolas"/>
                  <a:sym typeface="Consolas"/>
                </a:rPr>
                <a:t>next: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4"/>
                <a:buFont typeface="Arial"/>
                <a:buNone/>
              </a:pPr>
              <a:r>
                <a:rPr lang="en" sz="1404" b="1" i="0" u="none" strike="noStrike" cap="none">
                  <a:solidFill>
                    <a:schemeClr val="lt1"/>
                  </a:solidFill>
                  <a:latin typeface="Consolas"/>
                  <a:ea typeface="Consolas"/>
                  <a:cs typeface="Consolas"/>
                  <a:sym typeface="Consolas"/>
                </a:rPr>
                <a:t>value: 0</a:t>
              </a:r>
              <a:endParaRPr sz="1400" b="0" i="0" u="none" strike="noStrike" cap="none">
                <a:solidFill>
                  <a:srgbClr val="000000"/>
                </a:solidFill>
                <a:latin typeface="Arial"/>
                <a:ea typeface="Arial"/>
                <a:cs typeface="Arial"/>
                <a:sym typeface="Arial"/>
              </a:endParaRPr>
            </a:p>
          </p:txBody>
        </p:sp>
        <p:cxnSp>
          <p:nvCxnSpPr>
            <p:cNvPr id="317" name="Google Shape;317;p55"/>
            <p:cNvCxnSpPr/>
            <p:nvPr/>
          </p:nvCxnSpPr>
          <p:spPr>
            <a:xfrm>
              <a:off x="6629400" y="1409700"/>
              <a:ext cx="990600" cy="1500"/>
            </a:xfrm>
            <a:prstGeom prst="straightConnector1">
              <a:avLst/>
            </a:prstGeom>
            <a:noFill/>
            <a:ln w="38100" cap="flat" cmpd="sng">
              <a:solidFill>
                <a:srgbClr val="FF0000"/>
              </a:solidFill>
              <a:prstDash val="solid"/>
              <a:round/>
              <a:headEnd type="none" w="sm" len="sm"/>
              <a:tailEnd type="triangle" w="med" len="med"/>
            </a:ln>
          </p:spPr>
        </p:cxnSp>
      </p:grpSp>
      <p:sp>
        <p:nvSpPr>
          <p:cNvPr id="318" name="Google Shape;318;p55"/>
          <p:cNvSpPr txBox="1"/>
          <p:nvPr/>
        </p:nvSpPr>
        <p:spPr>
          <a:xfrm>
            <a:off x="4873336" y="2248507"/>
            <a:ext cx="3962400" cy="769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Helvetica Neue"/>
                <a:ea typeface="Helvetica Neue"/>
                <a:cs typeface="Helvetica Neue"/>
                <a:sym typeface="Helvetica Neue"/>
              </a:rPr>
              <a:t>what about a reference that doesn't refer to anything?</a:t>
            </a:r>
            <a:endParaRPr sz="2200" b="0" i="0" u="none" strike="noStrike" cap="none">
              <a:solidFill>
                <a:srgbClr val="FF0000"/>
              </a:solidFill>
              <a:latin typeface="Helvetica Neue"/>
              <a:ea typeface="Helvetica Neue"/>
              <a:cs typeface="Helvetica Neue"/>
              <a:sym typeface="Helvetica Neue"/>
            </a:endParaRPr>
          </a:p>
        </p:txBody>
      </p:sp>
      <p:sp>
        <p:nvSpPr>
          <p:cNvPr id="319" name="Google Shape;319;p55"/>
          <p:cNvSpPr txBox="1"/>
          <p:nvPr/>
        </p:nvSpPr>
        <p:spPr>
          <a:xfrm>
            <a:off x="5029200" y="3322780"/>
            <a:ext cx="3546900" cy="769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Helvetica Neue"/>
                <a:ea typeface="Helvetica Neue"/>
                <a:cs typeface="Helvetica Neue"/>
                <a:sym typeface="Helvetica Neue"/>
              </a:rPr>
              <a:t>C has </a:t>
            </a:r>
            <a:r>
              <a:rPr lang="en" sz="2200" b="1" i="0" u="none" strike="noStrike" cap="none">
                <a:solidFill>
                  <a:srgbClr val="FF0000"/>
                </a:solidFill>
                <a:latin typeface="Consolas"/>
                <a:ea typeface="Consolas"/>
                <a:cs typeface="Consolas"/>
                <a:sym typeface="Consolas"/>
              </a:rPr>
              <a:t>null</a:t>
            </a:r>
            <a:r>
              <a:rPr lang="en" sz="2200" b="0" i="0" u="none" strike="noStrike" cap="none">
                <a:solidFill>
                  <a:srgbClr val="FF0000"/>
                </a:solidFill>
                <a:latin typeface="Helvetica Neue"/>
                <a:ea typeface="Helvetica Neue"/>
                <a:cs typeface="Helvetica Neue"/>
                <a:sym typeface="Helvetica Neue"/>
              </a:rPr>
              <a:t> </a:t>
            </a:r>
            <a:r>
              <a:rPr lang="en" sz="2200" b="0" i="0" u="none" strike="noStrike" cap="none">
                <a:solidFill>
                  <a:schemeClr val="dk1"/>
                </a:solidFill>
                <a:latin typeface="Helvetica Neue"/>
                <a:ea typeface="Helvetica Neue"/>
                <a:cs typeface="Helvetica Neue"/>
                <a:sym typeface="Helvetica Neue"/>
              </a:rPr>
              <a:t>too, but you have to yell it: </a:t>
            </a:r>
            <a:r>
              <a:rPr lang="en" sz="2200" b="1" i="0" u="none" strike="noStrike" cap="none">
                <a:solidFill>
                  <a:srgbClr val="FF0000"/>
                </a:solidFill>
                <a:latin typeface="Consolas"/>
                <a:ea typeface="Consolas"/>
                <a:cs typeface="Consolas"/>
                <a:sym typeface="Consolas"/>
              </a:rPr>
              <a:t>NULL</a:t>
            </a:r>
            <a:r>
              <a:rPr lang="en" sz="2200" b="0" i="0" u="none" strike="noStrike" cap="none">
                <a:solidFill>
                  <a:schemeClr val="dk1"/>
                </a:solidFill>
                <a:latin typeface="Helvetica Neue"/>
                <a:ea typeface="Helvetica Neue"/>
                <a:cs typeface="Helvetica Neue"/>
                <a:sym typeface="Helvetica Neue"/>
              </a:rPr>
              <a:t>!</a:t>
            </a:r>
            <a:endParaRPr sz="2200" b="0" i="0" u="none" strike="noStrike" cap="none">
              <a:solidFill>
                <a:srgbClr val="FF0000"/>
              </a:solidFill>
              <a:latin typeface="Helvetica Neue"/>
              <a:ea typeface="Helvetica Neue"/>
              <a:cs typeface="Helvetica Neue"/>
              <a:sym typeface="Helvetica Neue"/>
            </a:endParaRPr>
          </a:p>
        </p:txBody>
      </p:sp>
      <p:sp>
        <p:nvSpPr>
          <p:cNvPr id="320" name="Google Shape;320;p55"/>
          <p:cNvSpPr txBox="1">
            <a:spLocks noGrp="1"/>
          </p:cNvSpPr>
          <p:nvPr>
            <p:ph type="title"/>
          </p:nvPr>
        </p:nvSpPr>
        <p:spPr>
          <a:xfrm>
            <a:off x="475886" y="4092276"/>
            <a:ext cx="8192100" cy="463200"/>
          </a:xfrm>
          <a:prstGeom prst="rect">
            <a:avLst/>
          </a:prstGeom>
          <a:noFill/>
          <a:ln>
            <a:noFill/>
          </a:ln>
        </p:spPr>
        <p:txBody>
          <a:bodyPr spcFirstLastPara="1" wrap="square" lIns="93500" tIns="93500" rIns="93500" bIns="93500" anchor="b" anchorCtr="0">
            <a:noAutofit/>
          </a:bodyPr>
          <a:lstStyle/>
          <a:p>
            <a:pPr marL="0" lvl="0" indent="0" algn="l" rtl="0">
              <a:lnSpc>
                <a:spcPct val="100000"/>
              </a:lnSpc>
              <a:spcBef>
                <a:spcPts val="0"/>
              </a:spcBef>
              <a:spcAft>
                <a:spcPts val="0"/>
              </a:spcAft>
              <a:buSzPts val="990"/>
              <a:buNone/>
            </a:pPr>
            <a:r>
              <a:rPr lang="en" sz="2410" b="1"/>
              <a:t>A </a:t>
            </a:r>
            <a:r>
              <a:rPr lang="en" sz="2410" b="1" u="sng"/>
              <a:t>pointer</a:t>
            </a:r>
            <a:r>
              <a:rPr lang="en" sz="2410" b="1"/>
              <a:t> is a variable that contains a memory address</a:t>
            </a:r>
            <a:endParaRPr sz="2410" b="1"/>
          </a:p>
        </p:txBody>
      </p:sp>
      <p:sp>
        <p:nvSpPr>
          <p:cNvPr id="321" name="Google Shape;321;p55"/>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0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0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0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0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09">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09">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06"/>
                                        </p:tgtEl>
                                        <p:attrNameLst>
                                          <p:attrName>style.visibility</p:attrName>
                                        </p:attrNameLst>
                                      </p:cBhvr>
                                      <p:to>
                                        <p:strVal val="visible"/>
                                      </p:to>
                                    </p:set>
                                    <p:animEffect transition="in" filter="fade">
                                      <p:cBhvr>
                                        <p:cTn id="39" dur="1000"/>
                                        <p:tgtEl>
                                          <p:spTgt spid="306"/>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312"/>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15"/>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318"/>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nodeType="clickEffect">
                                  <p:stCondLst>
                                    <p:cond delay="0"/>
                                  </p:stCondLst>
                                  <p:childTnLst>
                                    <p:set>
                                      <p:cBhvr>
                                        <p:cTn id="55" dur="1" fill="hold">
                                          <p:stCondLst>
                                            <p:cond delay="0"/>
                                          </p:stCondLst>
                                        </p:cTn>
                                        <p:tgtEl>
                                          <p:spTgt spid="319"/>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320"/>
                                        </p:tgtEl>
                                        <p:attrNameLst>
                                          <p:attrName>style.visibility</p:attrName>
                                        </p:attrNameLst>
                                      </p:cBhvr>
                                      <p:to>
                                        <p:strVal val="visible"/>
                                      </p:to>
                                    </p:set>
                                    <p:animEffect transition="in" filter="fade">
                                      <p:cBhvr>
                                        <p:cTn id="60" dur="1000"/>
                                        <p:tgtEl>
                                          <p:spTgt spid="3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56"/>
          <p:cNvSpPr txBox="1">
            <a:spLocks noGrp="1"/>
          </p:cNvSpPr>
          <p:nvPr>
            <p:ph type="title"/>
          </p:nvPr>
        </p:nvSpPr>
        <p:spPr>
          <a:xfrm>
            <a:off x="475886" y="50426"/>
            <a:ext cx="8192100" cy="463200"/>
          </a:xfrm>
          <a:prstGeom prst="rect">
            <a:avLst/>
          </a:prstGeom>
          <a:noFill/>
          <a:ln>
            <a:noFill/>
          </a:ln>
        </p:spPr>
        <p:txBody>
          <a:bodyPr spcFirstLastPara="1" wrap="square" lIns="93500" tIns="93500" rIns="93500" bIns="93500" anchor="b" anchorCtr="0">
            <a:normAutofit fontScale="90000"/>
          </a:bodyPr>
          <a:lstStyle/>
          <a:p>
            <a:pPr marL="0" lvl="0" indent="0" algn="l" rtl="0">
              <a:lnSpc>
                <a:spcPct val="100000"/>
              </a:lnSpc>
              <a:spcBef>
                <a:spcPts val="0"/>
              </a:spcBef>
              <a:spcAft>
                <a:spcPts val="0"/>
              </a:spcAft>
              <a:buSzPct val="111111"/>
              <a:buNone/>
            </a:pPr>
            <a:r>
              <a:rPr lang="en"/>
              <a:t>Pointers are variables, so they have a type</a:t>
            </a:r>
            <a:endParaRPr/>
          </a:p>
        </p:txBody>
      </p:sp>
      <p:sp>
        <p:nvSpPr>
          <p:cNvPr id="327" name="Google Shape;327;p56"/>
          <p:cNvSpPr txBox="1">
            <a:spLocks noGrp="1"/>
          </p:cNvSpPr>
          <p:nvPr>
            <p:ph type="body" idx="1"/>
          </p:nvPr>
        </p:nvSpPr>
        <p:spPr>
          <a:xfrm>
            <a:off x="475886" y="596531"/>
            <a:ext cx="8192100" cy="3972300"/>
          </a:xfrm>
          <a:prstGeom prst="rect">
            <a:avLst/>
          </a:prstGeom>
          <a:noFill/>
          <a:ln>
            <a:noFill/>
          </a:ln>
        </p:spPr>
        <p:txBody>
          <a:bodyPr spcFirstLastPara="1" wrap="square" lIns="93500" tIns="93500" rIns="93500" bIns="93500" anchor="t" anchorCtr="0">
            <a:normAutofit/>
          </a:bodyPr>
          <a:lstStyle/>
          <a:p>
            <a:pPr marL="457200" lvl="0" indent="-361950" algn="l" rtl="0">
              <a:lnSpc>
                <a:spcPct val="115000"/>
              </a:lnSpc>
              <a:spcBef>
                <a:spcPts val="0"/>
              </a:spcBef>
              <a:spcAft>
                <a:spcPts val="0"/>
              </a:spcAft>
              <a:buSzPts val="2100"/>
              <a:buChar char="●"/>
            </a:pPr>
            <a:r>
              <a:rPr lang="en"/>
              <a:t>The type describes what kind of data it points to</a:t>
            </a:r>
            <a:endParaRPr/>
          </a:p>
          <a:p>
            <a:pPr marL="914400" lvl="1" indent="-336550" algn="l" rtl="0">
              <a:lnSpc>
                <a:spcPct val="115000"/>
              </a:lnSpc>
              <a:spcBef>
                <a:spcPts val="0"/>
              </a:spcBef>
              <a:spcAft>
                <a:spcPts val="0"/>
              </a:spcAft>
              <a:buSzPts val="1700"/>
              <a:buChar char="○"/>
            </a:pPr>
            <a:r>
              <a:rPr lang="en"/>
              <a:t>An </a:t>
            </a:r>
            <a:r>
              <a:rPr lang="en">
                <a:solidFill>
                  <a:schemeClr val="accent1"/>
                </a:solidFill>
                <a:latin typeface="Consolas"/>
                <a:ea typeface="Consolas"/>
                <a:cs typeface="Consolas"/>
                <a:sym typeface="Consolas"/>
              </a:rPr>
              <a:t>int</a:t>
            </a:r>
            <a:r>
              <a:rPr lang="en">
                <a:latin typeface="Consolas"/>
                <a:ea typeface="Consolas"/>
                <a:cs typeface="Consolas"/>
                <a:sym typeface="Consolas"/>
              </a:rPr>
              <a:t> </a:t>
            </a:r>
            <a:r>
              <a:rPr lang="en"/>
              <a:t>has type </a:t>
            </a:r>
            <a:r>
              <a:rPr lang="en">
                <a:solidFill>
                  <a:schemeClr val="accent1"/>
                </a:solidFill>
                <a:latin typeface="Consolas"/>
                <a:ea typeface="Consolas"/>
                <a:cs typeface="Consolas"/>
                <a:sym typeface="Consolas"/>
              </a:rPr>
              <a:t>int</a:t>
            </a:r>
            <a:endParaRPr>
              <a:solidFill>
                <a:schemeClr val="accent1"/>
              </a:solidFill>
              <a:latin typeface="Consolas"/>
              <a:ea typeface="Consolas"/>
              <a:cs typeface="Consolas"/>
              <a:sym typeface="Consolas"/>
            </a:endParaRPr>
          </a:p>
          <a:p>
            <a:pPr marL="914400" lvl="1" indent="-336550" algn="l" rtl="0">
              <a:lnSpc>
                <a:spcPct val="115000"/>
              </a:lnSpc>
              <a:spcBef>
                <a:spcPts val="0"/>
              </a:spcBef>
              <a:spcAft>
                <a:spcPts val="0"/>
              </a:spcAft>
              <a:buSzPts val="1700"/>
              <a:buChar char="○"/>
            </a:pPr>
            <a:r>
              <a:rPr lang="en"/>
              <a:t>A pointer to an </a:t>
            </a:r>
            <a:r>
              <a:rPr lang="en">
                <a:solidFill>
                  <a:schemeClr val="accent1"/>
                </a:solidFill>
                <a:latin typeface="Consolas"/>
                <a:ea typeface="Consolas"/>
                <a:cs typeface="Consolas"/>
                <a:sym typeface="Consolas"/>
              </a:rPr>
              <a:t>int</a:t>
            </a:r>
            <a:r>
              <a:rPr lang="en">
                <a:latin typeface="Consolas"/>
                <a:ea typeface="Consolas"/>
                <a:cs typeface="Consolas"/>
                <a:sym typeface="Consolas"/>
              </a:rPr>
              <a:t> </a:t>
            </a:r>
            <a:r>
              <a:rPr lang="en"/>
              <a:t>has type </a:t>
            </a:r>
            <a:r>
              <a:rPr lang="en">
                <a:solidFill>
                  <a:schemeClr val="accent1"/>
                </a:solidFill>
                <a:latin typeface="Consolas"/>
                <a:ea typeface="Consolas"/>
                <a:cs typeface="Consolas"/>
                <a:sym typeface="Consolas"/>
              </a:rPr>
              <a:t>int*</a:t>
            </a:r>
            <a:endParaRPr>
              <a:solidFill>
                <a:schemeClr val="accent1"/>
              </a:solidFill>
              <a:latin typeface="Consolas"/>
              <a:ea typeface="Consolas"/>
              <a:cs typeface="Consolas"/>
              <a:sym typeface="Consolas"/>
            </a:endParaRPr>
          </a:p>
          <a:p>
            <a:pPr marL="914400" lvl="1" indent="-336550" algn="l" rtl="0">
              <a:lnSpc>
                <a:spcPct val="115000"/>
              </a:lnSpc>
              <a:spcBef>
                <a:spcPts val="0"/>
              </a:spcBef>
              <a:spcAft>
                <a:spcPts val="0"/>
              </a:spcAft>
              <a:buSzPts val="1700"/>
              <a:buChar char="○"/>
            </a:pPr>
            <a:r>
              <a:rPr lang="en"/>
              <a:t>A pointer to a pointer to an </a:t>
            </a:r>
            <a:r>
              <a:rPr lang="en">
                <a:solidFill>
                  <a:schemeClr val="accent1"/>
                </a:solidFill>
                <a:latin typeface="Consolas"/>
                <a:ea typeface="Consolas"/>
                <a:cs typeface="Consolas"/>
                <a:sym typeface="Consolas"/>
              </a:rPr>
              <a:t>int</a:t>
            </a:r>
            <a:r>
              <a:rPr lang="en"/>
              <a:t> has type </a:t>
            </a:r>
            <a:r>
              <a:rPr lang="en">
                <a:solidFill>
                  <a:schemeClr val="accent1"/>
                </a:solidFill>
                <a:latin typeface="Consolas"/>
                <a:ea typeface="Consolas"/>
                <a:cs typeface="Consolas"/>
                <a:sym typeface="Consolas"/>
              </a:rPr>
              <a:t>int**</a:t>
            </a:r>
            <a:endParaRPr/>
          </a:p>
          <a:p>
            <a:pPr marL="457200" lvl="0" indent="-361950" algn="l" rtl="0">
              <a:lnSpc>
                <a:spcPct val="115000"/>
              </a:lnSpc>
              <a:spcBef>
                <a:spcPts val="0"/>
              </a:spcBef>
              <a:spcAft>
                <a:spcPts val="0"/>
              </a:spcAft>
              <a:buSzPts val="2100"/>
              <a:buChar char="●"/>
            </a:pPr>
            <a:r>
              <a:rPr lang="en"/>
              <a:t>Expressions also have a type</a:t>
            </a:r>
            <a:endParaRPr/>
          </a:p>
          <a:p>
            <a:pPr marL="914400" lvl="1" indent="-336550" algn="l" rtl="0">
              <a:lnSpc>
                <a:spcPct val="115000"/>
              </a:lnSpc>
              <a:spcBef>
                <a:spcPts val="0"/>
              </a:spcBef>
              <a:spcAft>
                <a:spcPts val="0"/>
              </a:spcAft>
              <a:buSzPts val="1700"/>
              <a:buChar char="○"/>
            </a:pPr>
            <a:r>
              <a:rPr lang="en"/>
              <a:t>If </a:t>
            </a:r>
            <a:r>
              <a:rPr lang="en">
                <a:solidFill>
                  <a:schemeClr val="accent2"/>
                </a:solidFill>
                <a:latin typeface="Consolas"/>
                <a:ea typeface="Consolas"/>
                <a:cs typeface="Consolas"/>
                <a:sym typeface="Consolas"/>
              </a:rPr>
              <a:t>x</a:t>
            </a:r>
            <a:r>
              <a:rPr lang="en"/>
              <a:t> has type </a:t>
            </a:r>
            <a:r>
              <a:rPr lang="en">
                <a:solidFill>
                  <a:schemeClr val="accent1"/>
                </a:solidFill>
                <a:latin typeface="Consolas"/>
                <a:ea typeface="Consolas"/>
                <a:cs typeface="Consolas"/>
                <a:sym typeface="Consolas"/>
              </a:rPr>
              <a:t>int</a:t>
            </a:r>
            <a:r>
              <a:rPr lang="en"/>
              <a:t>, then </a:t>
            </a:r>
            <a:r>
              <a:rPr lang="en">
                <a:solidFill>
                  <a:schemeClr val="accent4"/>
                </a:solidFill>
                <a:latin typeface="Consolas"/>
                <a:ea typeface="Consolas"/>
                <a:cs typeface="Consolas"/>
                <a:sym typeface="Consolas"/>
              </a:rPr>
              <a:t>x+4</a:t>
            </a:r>
            <a:r>
              <a:rPr lang="en"/>
              <a:t> also has type </a:t>
            </a:r>
            <a:r>
              <a:rPr lang="en">
                <a:solidFill>
                  <a:schemeClr val="accent1"/>
                </a:solidFill>
                <a:latin typeface="Consolas"/>
                <a:ea typeface="Consolas"/>
                <a:cs typeface="Consolas"/>
                <a:sym typeface="Consolas"/>
              </a:rPr>
              <a:t>int</a:t>
            </a:r>
            <a:endParaRPr>
              <a:solidFill>
                <a:schemeClr val="accent1"/>
              </a:solidFill>
              <a:latin typeface="Consolas"/>
              <a:ea typeface="Consolas"/>
              <a:cs typeface="Consolas"/>
              <a:sym typeface="Consolas"/>
            </a:endParaRPr>
          </a:p>
          <a:p>
            <a:pPr marL="914400" lvl="1" indent="-336550" algn="l" rtl="0">
              <a:lnSpc>
                <a:spcPct val="115000"/>
              </a:lnSpc>
              <a:spcBef>
                <a:spcPts val="0"/>
              </a:spcBef>
              <a:spcAft>
                <a:spcPts val="0"/>
              </a:spcAft>
              <a:buSzPts val="1700"/>
              <a:buChar char="○"/>
            </a:pPr>
            <a:r>
              <a:rPr lang="en"/>
              <a:t>If </a:t>
            </a:r>
            <a:r>
              <a:rPr lang="en">
                <a:solidFill>
                  <a:schemeClr val="accent2"/>
                </a:solidFill>
                <a:latin typeface="Consolas"/>
                <a:ea typeface="Consolas"/>
                <a:cs typeface="Consolas"/>
                <a:sym typeface="Consolas"/>
              </a:rPr>
              <a:t>x</a:t>
            </a:r>
            <a:r>
              <a:rPr lang="en"/>
              <a:t> has type </a:t>
            </a:r>
            <a:r>
              <a:rPr lang="en">
                <a:solidFill>
                  <a:schemeClr val="accent1"/>
                </a:solidFill>
                <a:latin typeface="Consolas"/>
                <a:ea typeface="Consolas"/>
                <a:cs typeface="Consolas"/>
                <a:sym typeface="Consolas"/>
              </a:rPr>
              <a:t>int</a:t>
            </a:r>
            <a:r>
              <a:rPr lang="en"/>
              <a:t>, then </a:t>
            </a:r>
            <a:r>
              <a:rPr lang="en">
                <a:solidFill>
                  <a:schemeClr val="accent4"/>
                </a:solidFill>
                <a:latin typeface="Consolas"/>
                <a:ea typeface="Consolas"/>
                <a:cs typeface="Consolas"/>
                <a:sym typeface="Consolas"/>
              </a:rPr>
              <a:t>&amp;x</a:t>
            </a:r>
            <a:r>
              <a:rPr lang="en"/>
              <a:t> has type </a:t>
            </a:r>
            <a:r>
              <a:rPr lang="en">
                <a:solidFill>
                  <a:schemeClr val="accent1"/>
                </a:solidFill>
                <a:latin typeface="Consolas"/>
                <a:ea typeface="Consolas"/>
                <a:cs typeface="Consolas"/>
                <a:sym typeface="Consolas"/>
              </a:rPr>
              <a:t>int*</a:t>
            </a:r>
            <a:endParaRPr>
              <a:solidFill>
                <a:schemeClr val="accent1"/>
              </a:solidFill>
              <a:latin typeface="Consolas"/>
              <a:ea typeface="Consolas"/>
              <a:cs typeface="Consolas"/>
              <a:sym typeface="Consolas"/>
            </a:endParaRPr>
          </a:p>
          <a:p>
            <a:pPr marL="914400" lvl="1" indent="-336550" algn="l" rtl="0">
              <a:lnSpc>
                <a:spcPct val="115000"/>
              </a:lnSpc>
              <a:spcBef>
                <a:spcPts val="0"/>
              </a:spcBef>
              <a:spcAft>
                <a:spcPts val="0"/>
              </a:spcAft>
              <a:buSzPts val="1700"/>
              <a:buChar char="○"/>
            </a:pPr>
            <a:r>
              <a:rPr lang="en"/>
              <a:t>If </a:t>
            </a:r>
            <a:r>
              <a:rPr lang="en">
                <a:solidFill>
                  <a:schemeClr val="accent2"/>
                </a:solidFill>
                <a:latin typeface="Consolas"/>
                <a:ea typeface="Consolas"/>
                <a:cs typeface="Consolas"/>
                <a:sym typeface="Consolas"/>
              </a:rPr>
              <a:t>p</a:t>
            </a:r>
            <a:r>
              <a:rPr lang="en"/>
              <a:t> has type </a:t>
            </a:r>
            <a:r>
              <a:rPr lang="en">
                <a:solidFill>
                  <a:schemeClr val="accent1"/>
                </a:solidFill>
                <a:latin typeface="Consolas"/>
                <a:ea typeface="Consolas"/>
                <a:cs typeface="Consolas"/>
                <a:sym typeface="Consolas"/>
              </a:rPr>
              <a:t>int*</a:t>
            </a:r>
            <a:r>
              <a:rPr lang="en"/>
              <a:t>, then </a:t>
            </a:r>
            <a:r>
              <a:rPr lang="en">
                <a:solidFill>
                  <a:schemeClr val="accent4"/>
                </a:solidFill>
                <a:latin typeface="Consolas"/>
                <a:ea typeface="Consolas"/>
                <a:cs typeface="Consolas"/>
                <a:sym typeface="Consolas"/>
              </a:rPr>
              <a:t>*p</a:t>
            </a:r>
            <a:r>
              <a:rPr lang="en"/>
              <a:t> has type </a:t>
            </a:r>
            <a:r>
              <a:rPr lang="en">
                <a:solidFill>
                  <a:schemeClr val="accent1"/>
                </a:solidFill>
                <a:latin typeface="Consolas"/>
                <a:ea typeface="Consolas"/>
                <a:cs typeface="Consolas"/>
                <a:sym typeface="Consolas"/>
              </a:rPr>
              <a:t>int</a:t>
            </a:r>
            <a:endParaRPr>
              <a:solidFill>
                <a:schemeClr val="accent1"/>
              </a:solidFill>
              <a:latin typeface="Consolas"/>
              <a:ea typeface="Consolas"/>
              <a:cs typeface="Consolas"/>
              <a:sym typeface="Consolas"/>
            </a:endParaRPr>
          </a:p>
          <a:p>
            <a:pPr marL="914400" lvl="1" indent="-336550" algn="l" rtl="0">
              <a:lnSpc>
                <a:spcPct val="115000"/>
              </a:lnSpc>
              <a:spcBef>
                <a:spcPts val="0"/>
              </a:spcBef>
              <a:spcAft>
                <a:spcPts val="0"/>
              </a:spcAft>
              <a:buSzPts val="1700"/>
              <a:buChar char="○"/>
            </a:pPr>
            <a:r>
              <a:rPr lang="en"/>
              <a:t>If </a:t>
            </a:r>
            <a:r>
              <a:rPr lang="en">
                <a:solidFill>
                  <a:schemeClr val="accent2"/>
                </a:solidFill>
                <a:latin typeface="Consolas"/>
                <a:ea typeface="Consolas"/>
                <a:cs typeface="Consolas"/>
                <a:sym typeface="Consolas"/>
              </a:rPr>
              <a:t>p</a:t>
            </a:r>
            <a:r>
              <a:rPr lang="en"/>
              <a:t> has type </a:t>
            </a:r>
            <a:r>
              <a:rPr lang="en">
                <a:solidFill>
                  <a:schemeClr val="accent1"/>
                </a:solidFill>
                <a:latin typeface="Consolas"/>
                <a:ea typeface="Consolas"/>
                <a:cs typeface="Consolas"/>
                <a:sym typeface="Consolas"/>
              </a:rPr>
              <a:t>int*</a:t>
            </a:r>
            <a:r>
              <a:rPr lang="en"/>
              <a:t>, then </a:t>
            </a:r>
            <a:r>
              <a:rPr lang="en">
                <a:solidFill>
                  <a:schemeClr val="accent4"/>
                </a:solidFill>
                <a:latin typeface="Consolas"/>
                <a:ea typeface="Consolas"/>
                <a:cs typeface="Consolas"/>
                <a:sym typeface="Consolas"/>
              </a:rPr>
              <a:t>&amp;p</a:t>
            </a:r>
            <a:r>
              <a:rPr lang="en"/>
              <a:t> has type </a:t>
            </a:r>
            <a:r>
              <a:rPr lang="en">
                <a:solidFill>
                  <a:schemeClr val="accent1"/>
                </a:solidFill>
                <a:latin typeface="Consolas"/>
                <a:ea typeface="Consolas"/>
                <a:cs typeface="Consolas"/>
                <a:sym typeface="Consolas"/>
              </a:rPr>
              <a:t>int**</a:t>
            </a:r>
            <a:endParaRPr>
              <a:solidFill>
                <a:schemeClr val="accent1"/>
              </a:solidFill>
              <a:latin typeface="Consolas"/>
              <a:ea typeface="Consolas"/>
              <a:cs typeface="Consolas"/>
              <a:sym typeface="Consolas"/>
            </a:endParaRPr>
          </a:p>
        </p:txBody>
      </p:sp>
      <p:sp>
        <p:nvSpPr>
          <p:cNvPr id="328" name="Google Shape;328;p56"/>
          <p:cNvSpPr txBox="1">
            <a:spLocks noGrp="1"/>
          </p:cNvSpPr>
          <p:nvPr>
            <p:ph type="sldNum" idx="12"/>
          </p:nvPr>
        </p:nvSpPr>
        <p:spPr>
          <a:xfrm>
            <a:off x="8595276" y="4749809"/>
            <a:ext cx="548700" cy="393600"/>
          </a:xfrm>
          <a:prstGeom prst="rect">
            <a:avLst/>
          </a:prstGeom>
          <a:noFill/>
          <a:ln>
            <a:noFill/>
          </a:ln>
        </p:spPr>
        <p:txBody>
          <a:bodyPr spcFirstLastPara="1" wrap="square" lIns="93500" tIns="93500" rIns="93500" bIns="93500" anchor="b" anchorCtr="0">
            <a:normAutofit/>
          </a:bodyPr>
          <a:lstStyle/>
          <a:p>
            <a:pPr marL="0" lvl="0" indent="0" algn="r" rtl="0">
              <a:lnSpc>
                <a:spcPct val="100000"/>
              </a:lnSpc>
              <a:spcBef>
                <a:spcPts val="0"/>
              </a:spcBef>
              <a:spcAft>
                <a:spcPts val="0"/>
              </a:spcAft>
              <a:buSzPts val="1000"/>
              <a:buNone/>
            </a:pPr>
            <a:fld id="{00000000-1234-1234-1234-123412341234}" type="slidenum">
              <a:rPr lang="en"/>
              <a:t>5</a:t>
            </a:fld>
            <a:endParaRPr/>
          </a:p>
        </p:txBody>
      </p:sp>
      <p:sp>
        <p:nvSpPr>
          <p:cNvPr id="329" name="Google Shape;329;p56"/>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7">
                                            <p:txEl>
                                              <p:pRg st="0" end="0"/>
                                            </p:txEl>
                                          </p:spTgt>
                                        </p:tgtEl>
                                        <p:attrNameLst>
                                          <p:attrName>style.visibility</p:attrName>
                                        </p:attrNameLst>
                                      </p:cBhvr>
                                      <p:to>
                                        <p:strVal val="visible"/>
                                      </p:to>
                                    </p:set>
                                    <p:animEffect transition="in" filter="fade">
                                      <p:cBhvr>
                                        <p:cTn id="7" dur="1000"/>
                                        <p:tgtEl>
                                          <p:spTgt spid="32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27">
                                            <p:txEl>
                                              <p:pRg st="1" end="1"/>
                                            </p:txEl>
                                          </p:spTgt>
                                        </p:tgtEl>
                                        <p:attrNameLst>
                                          <p:attrName>style.visibility</p:attrName>
                                        </p:attrNameLst>
                                      </p:cBhvr>
                                      <p:to>
                                        <p:strVal val="visible"/>
                                      </p:to>
                                    </p:set>
                                    <p:animEffect transition="in" filter="fade">
                                      <p:cBhvr>
                                        <p:cTn id="12" dur="1000"/>
                                        <p:tgtEl>
                                          <p:spTgt spid="32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27">
                                            <p:txEl>
                                              <p:pRg st="2" end="2"/>
                                            </p:txEl>
                                          </p:spTgt>
                                        </p:tgtEl>
                                        <p:attrNameLst>
                                          <p:attrName>style.visibility</p:attrName>
                                        </p:attrNameLst>
                                      </p:cBhvr>
                                      <p:to>
                                        <p:strVal val="visible"/>
                                      </p:to>
                                    </p:set>
                                    <p:animEffect transition="in" filter="fade">
                                      <p:cBhvr>
                                        <p:cTn id="17" dur="1000"/>
                                        <p:tgtEl>
                                          <p:spTgt spid="32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27">
                                            <p:txEl>
                                              <p:pRg st="3" end="3"/>
                                            </p:txEl>
                                          </p:spTgt>
                                        </p:tgtEl>
                                        <p:attrNameLst>
                                          <p:attrName>style.visibility</p:attrName>
                                        </p:attrNameLst>
                                      </p:cBhvr>
                                      <p:to>
                                        <p:strVal val="visible"/>
                                      </p:to>
                                    </p:set>
                                    <p:animEffect transition="in" filter="fade">
                                      <p:cBhvr>
                                        <p:cTn id="22" dur="1000"/>
                                        <p:tgtEl>
                                          <p:spTgt spid="32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27">
                                            <p:txEl>
                                              <p:pRg st="4" end="4"/>
                                            </p:txEl>
                                          </p:spTgt>
                                        </p:tgtEl>
                                        <p:attrNameLst>
                                          <p:attrName>style.visibility</p:attrName>
                                        </p:attrNameLst>
                                      </p:cBhvr>
                                      <p:to>
                                        <p:strVal val="visible"/>
                                      </p:to>
                                    </p:set>
                                    <p:animEffect transition="in" filter="fade">
                                      <p:cBhvr>
                                        <p:cTn id="27" dur="1000"/>
                                        <p:tgtEl>
                                          <p:spTgt spid="32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27">
                                            <p:txEl>
                                              <p:pRg st="5" end="5"/>
                                            </p:txEl>
                                          </p:spTgt>
                                        </p:tgtEl>
                                        <p:attrNameLst>
                                          <p:attrName>style.visibility</p:attrName>
                                        </p:attrNameLst>
                                      </p:cBhvr>
                                      <p:to>
                                        <p:strVal val="visible"/>
                                      </p:to>
                                    </p:set>
                                    <p:animEffect transition="in" filter="fade">
                                      <p:cBhvr>
                                        <p:cTn id="32" dur="1000"/>
                                        <p:tgtEl>
                                          <p:spTgt spid="32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27">
                                            <p:txEl>
                                              <p:pRg st="6" end="6"/>
                                            </p:txEl>
                                          </p:spTgt>
                                        </p:tgtEl>
                                        <p:attrNameLst>
                                          <p:attrName>style.visibility</p:attrName>
                                        </p:attrNameLst>
                                      </p:cBhvr>
                                      <p:to>
                                        <p:strVal val="visible"/>
                                      </p:to>
                                    </p:set>
                                    <p:animEffect transition="in" filter="fade">
                                      <p:cBhvr>
                                        <p:cTn id="37" dur="1000"/>
                                        <p:tgtEl>
                                          <p:spTgt spid="327">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27">
                                            <p:txEl>
                                              <p:pRg st="7" end="7"/>
                                            </p:txEl>
                                          </p:spTgt>
                                        </p:tgtEl>
                                        <p:attrNameLst>
                                          <p:attrName>style.visibility</p:attrName>
                                        </p:attrNameLst>
                                      </p:cBhvr>
                                      <p:to>
                                        <p:strVal val="visible"/>
                                      </p:to>
                                    </p:set>
                                    <p:animEffect transition="in" filter="fade">
                                      <p:cBhvr>
                                        <p:cTn id="42" dur="1000"/>
                                        <p:tgtEl>
                                          <p:spTgt spid="327">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27">
                                            <p:txEl>
                                              <p:pRg st="8" end="8"/>
                                            </p:txEl>
                                          </p:spTgt>
                                        </p:tgtEl>
                                        <p:attrNameLst>
                                          <p:attrName>style.visibility</p:attrName>
                                        </p:attrNameLst>
                                      </p:cBhvr>
                                      <p:to>
                                        <p:strVal val="visible"/>
                                      </p:to>
                                    </p:set>
                                    <p:animEffect transition="in" filter="fade">
                                      <p:cBhvr>
                                        <p:cTn id="47" dur="1000"/>
                                        <p:tgtEl>
                                          <p:spTgt spid="32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57"/>
          <p:cNvSpPr txBox="1">
            <a:spLocks noGrp="1"/>
          </p:cNvSpPr>
          <p:nvPr>
            <p:ph type="title"/>
          </p:nvPr>
        </p:nvSpPr>
        <p:spPr>
          <a:xfrm>
            <a:off x="475886" y="12383"/>
            <a:ext cx="8192100" cy="4632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2800"/>
              <a:buFont typeface="Quattrocento Sans"/>
              <a:buNone/>
            </a:pPr>
            <a:r>
              <a:rPr lang="en" sz="2600"/>
              <a:t>Pointers are variables, so they store data</a:t>
            </a:r>
            <a:endParaRPr sz="2600"/>
          </a:p>
        </p:txBody>
      </p:sp>
      <p:sp>
        <p:nvSpPr>
          <p:cNvPr id="336" name="Google Shape;336;p57"/>
          <p:cNvSpPr txBox="1">
            <a:spLocks noGrp="1"/>
          </p:cNvSpPr>
          <p:nvPr>
            <p:ph type="body" idx="1"/>
          </p:nvPr>
        </p:nvSpPr>
        <p:spPr>
          <a:xfrm>
            <a:off x="475886" y="596531"/>
            <a:ext cx="8192100" cy="3972300"/>
          </a:xfrm>
          <a:prstGeom prst="rect">
            <a:avLst/>
          </a:prstGeom>
          <a:noFill/>
          <a:ln>
            <a:noFill/>
          </a:ln>
        </p:spPr>
        <p:txBody>
          <a:bodyPr spcFirstLastPara="1" wrap="square" lIns="91425" tIns="45700" rIns="91425" bIns="45700" anchor="t" anchorCtr="0">
            <a:normAutofit/>
          </a:bodyPr>
          <a:lstStyle/>
          <a:p>
            <a:pPr marL="257175" lvl="0" indent="-257175" algn="l" rtl="0">
              <a:lnSpc>
                <a:spcPct val="115000"/>
              </a:lnSpc>
              <a:spcBef>
                <a:spcPts val="0"/>
              </a:spcBef>
              <a:spcAft>
                <a:spcPts val="0"/>
              </a:spcAft>
              <a:buClr>
                <a:schemeClr val="dk1"/>
              </a:buClr>
              <a:buSzPts val="2200"/>
              <a:buFont typeface="Trebuchet MS"/>
              <a:buChar char="●"/>
            </a:pPr>
            <a:r>
              <a:rPr lang="en"/>
              <a:t>a variable is a named piece of memory</a:t>
            </a:r>
            <a:endParaRPr/>
          </a:p>
          <a:p>
            <a:pPr marL="257175" lvl="0" indent="-257175" algn="l" rtl="0">
              <a:lnSpc>
                <a:spcPct val="115000"/>
              </a:lnSpc>
              <a:spcBef>
                <a:spcPts val="0"/>
              </a:spcBef>
              <a:spcAft>
                <a:spcPts val="0"/>
              </a:spcAft>
              <a:buClr>
                <a:schemeClr val="dk1"/>
              </a:buClr>
              <a:buSzPts val="2200"/>
              <a:buFont typeface="Trebuchet MS"/>
              <a:buChar char="●"/>
            </a:pPr>
            <a:r>
              <a:rPr lang="en"/>
              <a:t>a </a:t>
            </a:r>
            <a:r>
              <a:rPr lang="en" b="1"/>
              <a:t>pointer</a:t>
            </a:r>
            <a:r>
              <a:rPr lang="en"/>
              <a:t> is a variable that </a:t>
            </a:r>
            <a:r>
              <a:rPr lang="en" b="1"/>
              <a:t>holds a memory address</a:t>
            </a:r>
            <a:endParaRPr/>
          </a:p>
          <a:p>
            <a:pPr marL="515780" lvl="1" indent="-257174" algn="l" rtl="0">
              <a:lnSpc>
                <a:spcPct val="115000"/>
              </a:lnSpc>
              <a:spcBef>
                <a:spcPts val="0"/>
              </a:spcBef>
              <a:spcAft>
                <a:spcPts val="0"/>
              </a:spcAft>
              <a:buClr>
                <a:srgbClr val="FF0000"/>
              </a:buClr>
              <a:buSzPts val="3200"/>
              <a:buNone/>
            </a:pPr>
            <a:r>
              <a:rPr lang="en" sz="3200" b="1">
                <a:solidFill>
                  <a:srgbClr val="FF0000"/>
                </a:solidFill>
                <a:latin typeface="Consolas"/>
                <a:ea typeface="Consolas"/>
                <a:cs typeface="Consolas"/>
                <a:sym typeface="Consolas"/>
              </a:rPr>
              <a:t>int</a:t>
            </a:r>
            <a:r>
              <a:rPr lang="en" sz="3200" b="1">
                <a:latin typeface="Consolas"/>
                <a:ea typeface="Consolas"/>
                <a:cs typeface="Consolas"/>
                <a:sym typeface="Consolas"/>
              </a:rPr>
              <a:t> x = </a:t>
            </a:r>
            <a:r>
              <a:rPr lang="en" sz="3200" b="1">
                <a:solidFill>
                  <a:srgbClr val="76923C"/>
                </a:solidFill>
                <a:latin typeface="Consolas"/>
                <a:ea typeface="Consolas"/>
                <a:cs typeface="Consolas"/>
                <a:sym typeface="Consolas"/>
              </a:rPr>
              <a:t>0x100</a:t>
            </a:r>
            <a:r>
              <a:rPr lang="en" sz="3200" b="1">
                <a:latin typeface="Consolas"/>
                <a:ea typeface="Consolas"/>
                <a:cs typeface="Consolas"/>
                <a:sym typeface="Consolas"/>
              </a:rPr>
              <a:t>;</a:t>
            </a:r>
            <a:endParaRPr/>
          </a:p>
          <a:p>
            <a:pPr marL="515780" lvl="1" indent="-257174" algn="l" rtl="0">
              <a:lnSpc>
                <a:spcPct val="115000"/>
              </a:lnSpc>
              <a:spcBef>
                <a:spcPts val="0"/>
              </a:spcBef>
              <a:spcAft>
                <a:spcPts val="0"/>
              </a:spcAft>
              <a:buClr>
                <a:srgbClr val="FF0000"/>
              </a:buClr>
              <a:buSzPts val="3200"/>
              <a:buNone/>
            </a:pPr>
            <a:r>
              <a:rPr lang="en" sz="3200" b="1">
                <a:solidFill>
                  <a:srgbClr val="FF0000"/>
                </a:solidFill>
                <a:latin typeface="Consolas"/>
                <a:ea typeface="Consolas"/>
                <a:cs typeface="Consolas"/>
                <a:sym typeface="Consolas"/>
              </a:rPr>
              <a:t>int</a:t>
            </a:r>
            <a:r>
              <a:rPr lang="en" sz="3200" b="1">
                <a:latin typeface="Consolas"/>
                <a:ea typeface="Consolas"/>
                <a:cs typeface="Consolas"/>
                <a:sym typeface="Consolas"/>
              </a:rPr>
              <a:t> y = </a:t>
            </a:r>
            <a:r>
              <a:rPr lang="en" sz="3200" b="1">
                <a:solidFill>
                  <a:srgbClr val="76923C"/>
                </a:solidFill>
                <a:latin typeface="Consolas"/>
                <a:ea typeface="Consolas"/>
                <a:cs typeface="Consolas"/>
                <a:sym typeface="Consolas"/>
              </a:rPr>
              <a:t>0x200</a:t>
            </a:r>
            <a:r>
              <a:rPr lang="en" sz="3200" b="1">
                <a:latin typeface="Consolas"/>
                <a:ea typeface="Consolas"/>
                <a:cs typeface="Consolas"/>
                <a:sym typeface="Consolas"/>
              </a:rPr>
              <a:t>;</a:t>
            </a:r>
            <a:endParaRPr/>
          </a:p>
          <a:p>
            <a:pPr marL="515780" lvl="1" indent="-257174" algn="l" rtl="0">
              <a:lnSpc>
                <a:spcPct val="115000"/>
              </a:lnSpc>
              <a:spcBef>
                <a:spcPts val="0"/>
              </a:spcBef>
              <a:spcAft>
                <a:spcPts val="0"/>
              </a:spcAft>
              <a:buClr>
                <a:srgbClr val="FF0000"/>
              </a:buClr>
              <a:buSzPts val="3200"/>
              <a:buNone/>
            </a:pPr>
            <a:r>
              <a:rPr lang="en" sz="3200" b="1">
                <a:solidFill>
                  <a:srgbClr val="FF0000"/>
                </a:solidFill>
                <a:latin typeface="Consolas"/>
                <a:ea typeface="Consolas"/>
                <a:cs typeface="Consolas"/>
                <a:sym typeface="Consolas"/>
              </a:rPr>
              <a:t>int</a:t>
            </a:r>
            <a:r>
              <a:rPr lang="en" sz="3200" b="1">
                <a:latin typeface="Consolas"/>
                <a:ea typeface="Consolas"/>
                <a:cs typeface="Consolas"/>
                <a:sym typeface="Consolas"/>
              </a:rPr>
              <a:t>* px = &amp;x;</a:t>
            </a:r>
            <a:endParaRPr/>
          </a:p>
          <a:p>
            <a:pPr marL="515780" lvl="1" indent="-257174" algn="l" rtl="0">
              <a:lnSpc>
                <a:spcPct val="115000"/>
              </a:lnSpc>
              <a:spcBef>
                <a:spcPts val="0"/>
              </a:spcBef>
              <a:spcAft>
                <a:spcPts val="0"/>
              </a:spcAft>
              <a:buClr>
                <a:srgbClr val="FF0000"/>
              </a:buClr>
              <a:buSzPts val="3200"/>
              <a:buNone/>
            </a:pPr>
            <a:r>
              <a:rPr lang="en" sz="3200" b="1">
                <a:solidFill>
                  <a:srgbClr val="FF0000"/>
                </a:solidFill>
                <a:latin typeface="Consolas"/>
                <a:ea typeface="Consolas"/>
                <a:cs typeface="Consolas"/>
                <a:sym typeface="Consolas"/>
              </a:rPr>
              <a:t>int</a:t>
            </a:r>
            <a:r>
              <a:rPr lang="en" sz="3200" b="1">
                <a:latin typeface="Consolas"/>
                <a:ea typeface="Consolas"/>
                <a:cs typeface="Consolas"/>
                <a:sym typeface="Consolas"/>
              </a:rPr>
              <a:t>* py = &amp;y;</a:t>
            </a:r>
            <a:endParaRPr/>
          </a:p>
          <a:p>
            <a:pPr marL="515780" lvl="1" indent="-257174" algn="l" rtl="0">
              <a:lnSpc>
                <a:spcPct val="115000"/>
              </a:lnSpc>
              <a:spcBef>
                <a:spcPts val="0"/>
              </a:spcBef>
              <a:spcAft>
                <a:spcPts val="1200"/>
              </a:spcAft>
              <a:buClr>
                <a:schemeClr val="dk1"/>
              </a:buClr>
              <a:buSzPts val="3200"/>
              <a:buNone/>
            </a:pPr>
            <a:endParaRPr sz="3200" b="1">
              <a:latin typeface="Consolas"/>
              <a:ea typeface="Consolas"/>
              <a:cs typeface="Consolas"/>
              <a:sym typeface="Consolas"/>
            </a:endParaRPr>
          </a:p>
        </p:txBody>
      </p:sp>
      <p:sp>
        <p:nvSpPr>
          <p:cNvPr id="337" name="Google Shape;337;p57"/>
          <p:cNvSpPr txBox="1">
            <a:spLocks noGrp="1"/>
          </p:cNvSpPr>
          <p:nvPr>
            <p:ph type="sldNum" idx="12"/>
          </p:nvPr>
        </p:nvSpPr>
        <p:spPr>
          <a:xfrm>
            <a:off x="8595276" y="4749809"/>
            <a:ext cx="548700" cy="393600"/>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n" sz="1000">
                <a:solidFill>
                  <a:schemeClr val="dk1"/>
                </a:solidFill>
                <a:latin typeface="Helvetica Neue"/>
                <a:ea typeface="Helvetica Neue"/>
                <a:cs typeface="Helvetica Neue"/>
                <a:sym typeface="Helvetica Neue"/>
              </a:rPr>
              <a:t>6</a:t>
            </a:fld>
            <a:endParaRPr sz="1000">
              <a:solidFill>
                <a:schemeClr val="dk1"/>
              </a:solidFill>
              <a:latin typeface="Helvetica Neue"/>
              <a:ea typeface="Helvetica Neue"/>
              <a:cs typeface="Helvetica Neue"/>
              <a:sym typeface="Helvetica Neue"/>
            </a:endParaRPr>
          </a:p>
        </p:txBody>
      </p:sp>
      <p:graphicFrame>
        <p:nvGraphicFramePr>
          <p:cNvPr id="338" name="Google Shape;338;p57"/>
          <p:cNvGraphicFramePr/>
          <p:nvPr/>
        </p:nvGraphicFramePr>
        <p:xfrm>
          <a:off x="4800600" y="1573530"/>
          <a:ext cx="3851775" cy="848255"/>
        </p:xfrm>
        <a:graphic>
          <a:graphicData uri="http://schemas.openxmlformats.org/drawingml/2006/table">
            <a:tbl>
              <a:tblPr firstRow="1" bandRow="1">
                <a:noFill/>
                <a:tableStyleId>{05AF230F-13D0-4E69-A771-6895C5169E3C}</a:tableStyleId>
              </a:tblPr>
              <a:tblGrid>
                <a:gridCol w="1283925">
                  <a:extLst>
                    <a:ext uri="{9D8B030D-6E8A-4147-A177-3AD203B41FA5}">
                      <a16:colId xmlns:a16="http://schemas.microsoft.com/office/drawing/2014/main" val="20000"/>
                    </a:ext>
                  </a:extLst>
                </a:gridCol>
                <a:gridCol w="1283925">
                  <a:extLst>
                    <a:ext uri="{9D8B030D-6E8A-4147-A177-3AD203B41FA5}">
                      <a16:colId xmlns:a16="http://schemas.microsoft.com/office/drawing/2014/main" val="20001"/>
                    </a:ext>
                  </a:extLst>
                </a:gridCol>
                <a:gridCol w="1283925">
                  <a:extLst>
                    <a:ext uri="{9D8B030D-6E8A-4147-A177-3AD203B41FA5}">
                      <a16:colId xmlns:a16="http://schemas.microsoft.com/office/drawing/2014/main" val="20002"/>
                    </a:ext>
                  </a:extLst>
                </a:gridCol>
              </a:tblGrid>
              <a:tr h="411475">
                <a:tc>
                  <a:txBody>
                    <a:bodyPr/>
                    <a:lstStyle/>
                    <a:p>
                      <a:pPr marL="0" marR="0" lvl="0" indent="0" algn="ctr" rtl="0">
                        <a:lnSpc>
                          <a:spcPct val="100000"/>
                        </a:lnSpc>
                        <a:spcBef>
                          <a:spcPts val="0"/>
                        </a:spcBef>
                        <a:spcAft>
                          <a:spcPts val="0"/>
                        </a:spcAft>
                        <a:buClr>
                          <a:srgbClr val="000000"/>
                        </a:buClr>
                        <a:buSzPts val="1800"/>
                        <a:buFont typeface="Arial"/>
                        <a:buNone/>
                      </a:pPr>
                      <a:r>
                        <a:rPr lang="en" sz="1800" u="none" strike="noStrike" cap="none"/>
                        <a:t>Name</a:t>
                      </a:r>
                      <a:endParaRPr sz="1300" u="none" strike="noStrike" cap="none"/>
                    </a:p>
                  </a:txBody>
                  <a:tcPr marL="112725" marR="112725" marT="50750" marB="50750"/>
                </a:tc>
                <a:tc>
                  <a:txBody>
                    <a:bodyPr/>
                    <a:lstStyle/>
                    <a:p>
                      <a:pPr marL="0" marR="0" lvl="0" indent="0" algn="ctr" rtl="0">
                        <a:lnSpc>
                          <a:spcPct val="100000"/>
                        </a:lnSpc>
                        <a:spcBef>
                          <a:spcPts val="0"/>
                        </a:spcBef>
                        <a:spcAft>
                          <a:spcPts val="0"/>
                        </a:spcAft>
                        <a:buClr>
                          <a:srgbClr val="000000"/>
                        </a:buClr>
                        <a:buSzPts val="1800"/>
                        <a:buFont typeface="Arial"/>
                        <a:buNone/>
                      </a:pPr>
                      <a:r>
                        <a:rPr lang="en" sz="1800" u="none" strike="noStrike" cap="none"/>
                        <a:t>Address</a:t>
                      </a:r>
                      <a:endParaRPr sz="1300" u="none" strike="noStrike" cap="none"/>
                    </a:p>
                  </a:txBody>
                  <a:tcPr marL="112725" marR="112725" marT="50750" marB="50750"/>
                </a:tc>
                <a:tc>
                  <a:txBody>
                    <a:bodyPr/>
                    <a:lstStyle/>
                    <a:p>
                      <a:pPr marL="0" marR="0" lvl="0" indent="0" algn="ctr" rtl="0">
                        <a:lnSpc>
                          <a:spcPct val="100000"/>
                        </a:lnSpc>
                        <a:spcBef>
                          <a:spcPts val="0"/>
                        </a:spcBef>
                        <a:spcAft>
                          <a:spcPts val="0"/>
                        </a:spcAft>
                        <a:buClr>
                          <a:srgbClr val="000000"/>
                        </a:buClr>
                        <a:buSzPts val="1800"/>
                        <a:buFont typeface="Arial"/>
                        <a:buNone/>
                      </a:pPr>
                      <a:r>
                        <a:rPr lang="en" sz="1800" u="none" strike="noStrike" cap="none"/>
                        <a:t>Value</a:t>
                      </a:r>
                      <a:endParaRPr sz="1300" u="none" strike="noStrike" cap="none"/>
                    </a:p>
                  </a:txBody>
                  <a:tcPr marL="112725" marR="112725" marT="50750" marB="50750"/>
                </a:tc>
                <a:extLst>
                  <a:ext uri="{0D108BD9-81ED-4DB2-BD59-A6C34878D82A}">
                    <a16:rowId xmlns:a16="http://schemas.microsoft.com/office/drawing/2014/main" val="10000"/>
                  </a:ext>
                </a:extLst>
              </a:tr>
              <a:tr h="411475">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latin typeface="Consolas"/>
                          <a:ea typeface="Consolas"/>
                          <a:cs typeface="Consolas"/>
                          <a:sym typeface="Consolas"/>
                        </a:rPr>
                        <a:t>x</a:t>
                      </a:r>
                      <a:endParaRPr sz="1300" u="none" strike="noStrike" cap="none"/>
                    </a:p>
                  </a:txBody>
                  <a:tcPr marL="112725" marR="112725" marT="50750" marB="50750"/>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latin typeface="Consolas"/>
                          <a:ea typeface="Consolas"/>
                          <a:cs typeface="Consolas"/>
                          <a:sym typeface="Consolas"/>
                        </a:rPr>
                        <a:t>DC00</a:t>
                      </a:r>
                      <a:endParaRPr sz="1300" u="none" strike="noStrike" cap="none"/>
                    </a:p>
                  </a:txBody>
                  <a:tcPr marL="112725" marR="112725" marT="50750" marB="50750"/>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latin typeface="Consolas"/>
                          <a:ea typeface="Consolas"/>
                          <a:cs typeface="Consolas"/>
                          <a:sym typeface="Consolas"/>
                        </a:rPr>
                        <a:t>0100</a:t>
                      </a:r>
                      <a:endParaRPr sz="1300" u="none" strike="noStrike" cap="none"/>
                    </a:p>
                  </a:txBody>
                  <a:tcPr marL="112725" marR="112725" marT="50750" marB="50750"/>
                </a:tc>
                <a:extLst>
                  <a:ext uri="{0D108BD9-81ED-4DB2-BD59-A6C34878D82A}">
                    <a16:rowId xmlns:a16="http://schemas.microsoft.com/office/drawing/2014/main" val="10001"/>
                  </a:ext>
                </a:extLst>
              </a:tr>
            </a:tbl>
          </a:graphicData>
        </a:graphic>
      </p:graphicFrame>
      <p:sp>
        <p:nvSpPr>
          <p:cNvPr id="339" name="Google Shape;339;p57"/>
          <p:cNvSpPr txBox="1"/>
          <p:nvPr/>
        </p:nvSpPr>
        <p:spPr>
          <a:xfrm>
            <a:off x="4569881" y="3846252"/>
            <a:ext cx="4114800" cy="11082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Helvetica Neue"/>
                <a:ea typeface="Helvetica Neue"/>
                <a:cs typeface="Helvetica Neue"/>
                <a:sym typeface="Helvetica Neue"/>
              </a:rPr>
              <a:t>the addresses of these variables are given to us automatically by the compiler</a:t>
            </a:r>
            <a:r>
              <a:rPr lang="en" sz="1100" b="0" i="0" u="none" strike="noStrike" cap="none">
                <a:solidFill>
                  <a:schemeClr val="dk1"/>
                </a:solidFill>
                <a:latin typeface="Helvetica Neue"/>
                <a:ea typeface="Helvetica Neue"/>
                <a:cs typeface="Helvetica Neue"/>
                <a:sym typeface="Helvetica Neue"/>
              </a:rPr>
              <a:t>-ish</a:t>
            </a:r>
            <a:endParaRPr sz="2200" b="0" i="0" u="none" strike="noStrike" cap="none">
              <a:solidFill>
                <a:schemeClr val="dk1"/>
              </a:solidFill>
              <a:latin typeface="Helvetica Neue"/>
              <a:ea typeface="Helvetica Neue"/>
              <a:cs typeface="Helvetica Neue"/>
              <a:sym typeface="Helvetica Neue"/>
            </a:endParaRPr>
          </a:p>
        </p:txBody>
      </p:sp>
      <p:graphicFrame>
        <p:nvGraphicFramePr>
          <p:cNvPr id="340" name="Google Shape;340;p57"/>
          <p:cNvGraphicFramePr/>
          <p:nvPr/>
        </p:nvGraphicFramePr>
        <p:xfrm>
          <a:off x="4800600" y="3298075"/>
          <a:ext cx="3851775" cy="436780"/>
        </p:xfrm>
        <a:graphic>
          <a:graphicData uri="http://schemas.openxmlformats.org/drawingml/2006/table">
            <a:tbl>
              <a:tblPr bandRow="1">
                <a:noFill/>
                <a:tableStyleId>{05AF230F-13D0-4E69-A771-6895C5169E3C}</a:tableStyleId>
              </a:tblPr>
              <a:tblGrid>
                <a:gridCol w="1283925">
                  <a:extLst>
                    <a:ext uri="{9D8B030D-6E8A-4147-A177-3AD203B41FA5}">
                      <a16:colId xmlns:a16="http://schemas.microsoft.com/office/drawing/2014/main" val="20000"/>
                    </a:ext>
                  </a:extLst>
                </a:gridCol>
                <a:gridCol w="1283925">
                  <a:extLst>
                    <a:ext uri="{9D8B030D-6E8A-4147-A177-3AD203B41FA5}">
                      <a16:colId xmlns:a16="http://schemas.microsoft.com/office/drawing/2014/main" val="20001"/>
                    </a:ext>
                  </a:extLst>
                </a:gridCol>
                <a:gridCol w="1283925">
                  <a:extLst>
                    <a:ext uri="{9D8B030D-6E8A-4147-A177-3AD203B41FA5}">
                      <a16:colId xmlns:a16="http://schemas.microsoft.com/office/drawing/2014/main" val="20002"/>
                    </a:ext>
                  </a:extLst>
                </a:gridCol>
              </a:tblGrid>
              <a:tr h="411475">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latin typeface="Consolas"/>
                          <a:ea typeface="Consolas"/>
                          <a:cs typeface="Consolas"/>
                          <a:sym typeface="Consolas"/>
                        </a:rPr>
                        <a:t>py</a:t>
                      </a:r>
                      <a:endParaRPr sz="2200" b="1" u="none" strike="noStrike" cap="none">
                        <a:latin typeface="Consolas"/>
                        <a:ea typeface="Consolas"/>
                        <a:cs typeface="Consolas"/>
                        <a:sym typeface="Consolas"/>
                      </a:endParaRPr>
                    </a:p>
                  </a:txBody>
                  <a:tcPr marL="112725" marR="112725" marT="50750" marB="50750"/>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latin typeface="Consolas"/>
                          <a:ea typeface="Consolas"/>
                          <a:cs typeface="Consolas"/>
                          <a:sym typeface="Consolas"/>
                        </a:rPr>
                        <a:t>DC0C</a:t>
                      </a:r>
                      <a:endParaRPr sz="1300" u="none" strike="noStrike" cap="none"/>
                    </a:p>
                  </a:txBody>
                  <a:tcPr marL="112725" marR="112725" marT="50750" marB="50750"/>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solidFill>
                            <a:srgbClr val="FF0000"/>
                          </a:solidFill>
                          <a:latin typeface="Consolas"/>
                          <a:ea typeface="Consolas"/>
                          <a:cs typeface="Consolas"/>
                          <a:sym typeface="Consolas"/>
                        </a:rPr>
                        <a:t>DC04</a:t>
                      </a:r>
                      <a:endParaRPr sz="1300" u="none" strike="noStrike" cap="none"/>
                    </a:p>
                  </a:txBody>
                  <a:tcPr marL="112725" marR="112725" marT="50750" marB="50750"/>
                </a:tc>
                <a:extLst>
                  <a:ext uri="{0D108BD9-81ED-4DB2-BD59-A6C34878D82A}">
                    <a16:rowId xmlns:a16="http://schemas.microsoft.com/office/drawing/2014/main" val="10000"/>
                  </a:ext>
                </a:extLst>
              </a:tr>
            </a:tbl>
          </a:graphicData>
        </a:graphic>
      </p:graphicFrame>
      <p:graphicFrame>
        <p:nvGraphicFramePr>
          <p:cNvPr id="341" name="Google Shape;341;p57"/>
          <p:cNvGraphicFramePr/>
          <p:nvPr/>
        </p:nvGraphicFramePr>
        <p:xfrm>
          <a:off x="4800600" y="2865464"/>
          <a:ext cx="3851775" cy="436780"/>
        </p:xfrm>
        <a:graphic>
          <a:graphicData uri="http://schemas.openxmlformats.org/drawingml/2006/table">
            <a:tbl>
              <a:tblPr bandRow="1">
                <a:noFill/>
                <a:tableStyleId>{05AF230F-13D0-4E69-A771-6895C5169E3C}</a:tableStyleId>
              </a:tblPr>
              <a:tblGrid>
                <a:gridCol w="1283925">
                  <a:extLst>
                    <a:ext uri="{9D8B030D-6E8A-4147-A177-3AD203B41FA5}">
                      <a16:colId xmlns:a16="http://schemas.microsoft.com/office/drawing/2014/main" val="20000"/>
                    </a:ext>
                  </a:extLst>
                </a:gridCol>
                <a:gridCol w="1283925">
                  <a:extLst>
                    <a:ext uri="{9D8B030D-6E8A-4147-A177-3AD203B41FA5}">
                      <a16:colId xmlns:a16="http://schemas.microsoft.com/office/drawing/2014/main" val="20001"/>
                    </a:ext>
                  </a:extLst>
                </a:gridCol>
                <a:gridCol w="1283925">
                  <a:extLst>
                    <a:ext uri="{9D8B030D-6E8A-4147-A177-3AD203B41FA5}">
                      <a16:colId xmlns:a16="http://schemas.microsoft.com/office/drawing/2014/main" val="20002"/>
                    </a:ext>
                  </a:extLst>
                </a:gridCol>
              </a:tblGrid>
              <a:tr h="411475">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latin typeface="Consolas"/>
                          <a:ea typeface="Consolas"/>
                          <a:cs typeface="Consolas"/>
                          <a:sym typeface="Consolas"/>
                        </a:rPr>
                        <a:t>px</a:t>
                      </a:r>
                      <a:endParaRPr sz="2200" b="1" u="none" strike="noStrike" cap="none">
                        <a:latin typeface="Consolas"/>
                        <a:ea typeface="Consolas"/>
                        <a:cs typeface="Consolas"/>
                        <a:sym typeface="Consolas"/>
                      </a:endParaRPr>
                    </a:p>
                  </a:txBody>
                  <a:tcPr marL="112725" marR="112725" marT="50750" marB="50750"/>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latin typeface="Consolas"/>
                          <a:ea typeface="Consolas"/>
                          <a:cs typeface="Consolas"/>
                          <a:sym typeface="Consolas"/>
                        </a:rPr>
                        <a:t>DC08</a:t>
                      </a:r>
                      <a:endParaRPr sz="1300" u="none" strike="noStrike" cap="none"/>
                    </a:p>
                  </a:txBody>
                  <a:tcPr marL="112725" marR="112725" marT="50750" marB="50750"/>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solidFill>
                            <a:srgbClr val="FF0000"/>
                          </a:solidFill>
                          <a:latin typeface="Consolas"/>
                          <a:ea typeface="Consolas"/>
                          <a:cs typeface="Consolas"/>
                          <a:sym typeface="Consolas"/>
                        </a:rPr>
                        <a:t>DC00</a:t>
                      </a:r>
                      <a:endParaRPr sz="1300" u="none" strike="noStrike" cap="none"/>
                    </a:p>
                  </a:txBody>
                  <a:tcPr marL="112725" marR="112725" marT="50750" marB="50750"/>
                </a:tc>
                <a:extLst>
                  <a:ext uri="{0D108BD9-81ED-4DB2-BD59-A6C34878D82A}">
                    <a16:rowId xmlns:a16="http://schemas.microsoft.com/office/drawing/2014/main" val="10000"/>
                  </a:ext>
                </a:extLst>
              </a:tr>
            </a:tbl>
          </a:graphicData>
        </a:graphic>
      </p:graphicFrame>
      <p:graphicFrame>
        <p:nvGraphicFramePr>
          <p:cNvPr id="342" name="Google Shape;342;p57"/>
          <p:cNvGraphicFramePr/>
          <p:nvPr/>
        </p:nvGraphicFramePr>
        <p:xfrm>
          <a:off x="4800600" y="2425237"/>
          <a:ext cx="3851775" cy="436780"/>
        </p:xfrm>
        <a:graphic>
          <a:graphicData uri="http://schemas.openxmlformats.org/drawingml/2006/table">
            <a:tbl>
              <a:tblPr bandRow="1">
                <a:noFill/>
                <a:tableStyleId>{05AF230F-13D0-4E69-A771-6895C5169E3C}</a:tableStyleId>
              </a:tblPr>
              <a:tblGrid>
                <a:gridCol w="1283925">
                  <a:extLst>
                    <a:ext uri="{9D8B030D-6E8A-4147-A177-3AD203B41FA5}">
                      <a16:colId xmlns:a16="http://schemas.microsoft.com/office/drawing/2014/main" val="20000"/>
                    </a:ext>
                  </a:extLst>
                </a:gridCol>
                <a:gridCol w="1283925">
                  <a:extLst>
                    <a:ext uri="{9D8B030D-6E8A-4147-A177-3AD203B41FA5}">
                      <a16:colId xmlns:a16="http://schemas.microsoft.com/office/drawing/2014/main" val="20001"/>
                    </a:ext>
                  </a:extLst>
                </a:gridCol>
                <a:gridCol w="1283925">
                  <a:extLst>
                    <a:ext uri="{9D8B030D-6E8A-4147-A177-3AD203B41FA5}">
                      <a16:colId xmlns:a16="http://schemas.microsoft.com/office/drawing/2014/main" val="20002"/>
                    </a:ext>
                  </a:extLst>
                </a:gridCol>
              </a:tblGrid>
              <a:tr h="411475">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latin typeface="Consolas"/>
                          <a:ea typeface="Consolas"/>
                          <a:cs typeface="Consolas"/>
                          <a:sym typeface="Consolas"/>
                        </a:rPr>
                        <a:t>y</a:t>
                      </a:r>
                      <a:endParaRPr sz="1300" u="none" strike="noStrike" cap="none"/>
                    </a:p>
                  </a:txBody>
                  <a:tcPr marL="112725" marR="112725" marT="50750" marB="50750"/>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latin typeface="Consolas"/>
                          <a:ea typeface="Consolas"/>
                          <a:cs typeface="Consolas"/>
                          <a:sym typeface="Consolas"/>
                        </a:rPr>
                        <a:t>DC04</a:t>
                      </a:r>
                      <a:endParaRPr sz="1300" u="none" strike="noStrike" cap="none"/>
                    </a:p>
                  </a:txBody>
                  <a:tcPr marL="112725" marR="112725" marT="50750" marB="50750"/>
                </a:tc>
                <a:tc>
                  <a:txBody>
                    <a:bodyPr/>
                    <a:lstStyle/>
                    <a:p>
                      <a:pPr marL="0" marR="0" lvl="0" indent="0" algn="ctr" rtl="0">
                        <a:lnSpc>
                          <a:spcPct val="100000"/>
                        </a:lnSpc>
                        <a:spcBef>
                          <a:spcPts val="0"/>
                        </a:spcBef>
                        <a:spcAft>
                          <a:spcPts val="0"/>
                        </a:spcAft>
                        <a:buClr>
                          <a:srgbClr val="000000"/>
                        </a:buClr>
                        <a:buSzPts val="2200"/>
                        <a:buFont typeface="Arial"/>
                        <a:buNone/>
                      </a:pPr>
                      <a:r>
                        <a:rPr lang="en" sz="2200" b="1" u="none" strike="noStrike" cap="none">
                          <a:latin typeface="Consolas"/>
                          <a:ea typeface="Consolas"/>
                          <a:cs typeface="Consolas"/>
                          <a:sym typeface="Consolas"/>
                        </a:rPr>
                        <a:t>0200</a:t>
                      </a:r>
                      <a:endParaRPr sz="1300" u="none" strike="noStrike" cap="none"/>
                    </a:p>
                  </a:txBody>
                  <a:tcPr marL="112725" marR="112725" marT="50750" marB="50750"/>
                </a:tc>
                <a:extLst>
                  <a:ext uri="{0D108BD9-81ED-4DB2-BD59-A6C34878D82A}">
                    <a16:rowId xmlns:a16="http://schemas.microsoft.com/office/drawing/2014/main" val="10000"/>
                  </a:ext>
                </a:extLst>
              </a:tr>
            </a:tbl>
          </a:graphicData>
        </a:graphic>
      </p:graphicFrame>
      <p:cxnSp>
        <p:nvCxnSpPr>
          <p:cNvPr id="343" name="Google Shape;343;p57"/>
          <p:cNvCxnSpPr/>
          <p:nvPr/>
        </p:nvCxnSpPr>
        <p:spPr>
          <a:xfrm rot="5400000" flipH="1">
            <a:off x="6954900" y="2901868"/>
            <a:ext cx="873000" cy="457200"/>
          </a:xfrm>
          <a:prstGeom prst="curvedConnector3">
            <a:avLst>
              <a:gd name="adj1" fmla="val 50000"/>
            </a:avLst>
          </a:prstGeom>
          <a:noFill/>
          <a:ln w="38100" cap="flat" cmpd="sng">
            <a:solidFill>
              <a:srgbClr val="FF0000"/>
            </a:solidFill>
            <a:prstDash val="solid"/>
            <a:round/>
            <a:headEnd type="none" w="sm" len="sm"/>
            <a:tailEnd type="triangle" w="med" len="med"/>
          </a:ln>
        </p:spPr>
      </p:cxnSp>
      <p:cxnSp>
        <p:nvCxnSpPr>
          <p:cNvPr id="344" name="Google Shape;344;p57"/>
          <p:cNvCxnSpPr/>
          <p:nvPr/>
        </p:nvCxnSpPr>
        <p:spPr>
          <a:xfrm rot="5400000" flipH="1">
            <a:off x="6954900" y="2369620"/>
            <a:ext cx="873000" cy="457200"/>
          </a:xfrm>
          <a:prstGeom prst="curvedConnector3">
            <a:avLst>
              <a:gd name="adj1" fmla="val 50000"/>
            </a:avLst>
          </a:prstGeom>
          <a:noFill/>
          <a:ln w="38100" cap="flat" cmpd="sng">
            <a:solidFill>
              <a:srgbClr val="FF0000"/>
            </a:solidFill>
            <a:prstDash val="solid"/>
            <a:round/>
            <a:headEnd type="none" w="sm" len="sm"/>
            <a:tailEnd type="triangle" w="med" len="med"/>
          </a:ln>
        </p:spPr>
      </p:cxnSp>
      <p:sp>
        <p:nvSpPr>
          <p:cNvPr id="345" name="Google Shape;345;p57"/>
          <p:cNvSpPr txBox="1"/>
          <p:nvPr/>
        </p:nvSpPr>
        <p:spPr>
          <a:xfrm>
            <a:off x="154709" y="3943350"/>
            <a:ext cx="4114800" cy="769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Helvetica Neue"/>
                <a:ea typeface="Helvetica Neue"/>
                <a:cs typeface="Helvetica Neue"/>
                <a:sym typeface="Helvetica Neue"/>
              </a:rPr>
              <a:t>since pointers are variables, can you get their addresses?</a:t>
            </a:r>
            <a:endParaRPr sz="2200" b="0" i="0" u="none" strike="noStrike" cap="none">
              <a:solidFill>
                <a:schemeClr val="dk1"/>
              </a:solidFill>
              <a:latin typeface="Helvetica Neue"/>
              <a:ea typeface="Helvetica Neue"/>
              <a:cs typeface="Helvetica Neue"/>
              <a:sym typeface="Helvetica Neue"/>
            </a:endParaRPr>
          </a:p>
        </p:txBody>
      </p:sp>
      <p:sp>
        <p:nvSpPr>
          <p:cNvPr id="346" name="Google Shape;346;p57"/>
          <p:cNvSpPr txBox="1">
            <a:spLocks noGrp="1"/>
          </p:cNvSpPr>
          <p:nvPr>
            <p:ph type="sldNum" idx="2"/>
          </p:nvPr>
        </p:nvSpPr>
        <p:spPr>
          <a:xfrm>
            <a:off x="-9" y="4749791"/>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3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3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3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3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3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3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3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4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4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44"/>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40"/>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43"/>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39"/>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3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58"/>
          <p:cNvSpPr txBox="1">
            <a:spLocks noGrp="1"/>
          </p:cNvSpPr>
          <p:nvPr>
            <p:ph type="title"/>
          </p:nvPr>
        </p:nvSpPr>
        <p:spPr>
          <a:xfrm>
            <a:off x="475886" y="4774"/>
            <a:ext cx="8192100" cy="4632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2800"/>
              <a:buFont typeface="Quattrocento Sans"/>
              <a:buNone/>
            </a:pPr>
            <a:r>
              <a:rPr lang="en" sz="2500"/>
              <a:t>Declaring pointers</a:t>
            </a:r>
            <a:endParaRPr sz="2500"/>
          </a:p>
        </p:txBody>
      </p:sp>
      <p:sp>
        <p:nvSpPr>
          <p:cNvPr id="353" name="Google Shape;353;p58"/>
          <p:cNvSpPr txBox="1">
            <a:spLocks noGrp="1"/>
          </p:cNvSpPr>
          <p:nvPr>
            <p:ph type="body" idx="1"/>
          </p:nvPr>
        </p:nvSpPr>
        <p:spPr>
          <a:xfrm>
            <a:off x="475886" y="596531"/>
            <a:ext cx="8192100" cy="3972300"/>
          </a:xfrm>
          <a:prstGeom prst="rect">
            <a:avLst/>
          </a:prstGeom>
          <a:noFill/>
          <a:ln>
            <a:noFill/>
          </a:ln>
        </p:spPr>
        <p:txBody>
          <a:bodyPr spcFirstLastPara="1" wrap="square" lIns="91425" tIns="45700" rIns="91425" bIns="45700" anchor="t" anchorCtr="0">
            <a:normAutofit/>
          </a:bodyPr>
          <a:lstStyle/>
          <a:p>
            <a:pPr marL="257175" lvl="0" indent="-257175" algn="l" rtl="0">
              <a:lnSpc>
                <a:spcPct val="115000"/>
              </a:lnSpc>
              <a:spcBef>
                <a:spcPts val="0"/>
              </a:spcBef>
              <a:spcAft>
                <a:spcPts val="0"/>
              </a:spcAft>
              <a:buClr>
                <a:schemeClr val="dk1"/>
              </a:buClr>
              <a:buSzPts val="2200"/>
              <a:buFont typeface="Trebuchet MS"/>
              <a:buChar char="●"/>
            </a:pPr>
            <a:r>
              <a:rPr lang="en"/>
              <a:t>in Java, how do you declare an array of any type X?</a:t>
            </a:r>
            <a:endParaRPr/>
          </a:p>
          <a:p>
            <a:pPr marL="515780" lvl="1" indent="-257174" algn="l" rtl="0">
              <a:lnSpc>
                <a:spcPct val="115000"/>
              </a:lnSpc>
              <a:spcBef>
                <a:spcPts val="0"/>
              </a:spcBef>
              <a:spcAft>
                <a:spcPts val="1200"/>
              </a:spcAft>
              <a:buClr>
                <a:schemeClr val="dk1"/>
              </a:buClr>
              <a:buSzPts val="2200"/>
              <a:buChar char="○"/>
            </a:pPr>
            <a:r>
              <a:rPr lang="en"/>
              <a:t>you put </a:t>
            </a:r>
            <a:r>
              <a:rPr lang="en" b="1"/>
              <a:t>square brackets</a:t>
            </a:r>
            <a:r>
              <a:rPr lang="en"/>
              <a:t> after the type: </a:t>
            </a:r>
            <a:r>
              <a:rPr lang="en" b="1">
                <a:latin typeface="Consolas"/>
                <a:ea typeface="Consolas"/>
                <a:cs typeface="Consolas"/>
                <a:sym typeface="Consolas"/>
              </a:rPr>
              <a:t>X[]</a:t>
            </a:r>
            <a:endParaRPr>
              <a:latin typeface="Consolas"/>
              <a:ea typeface="Consolas"/>
              <a:cs typeface="Consolas"/>
              <a:sym typeface="Consolas"/>
            </a:endParaRPr>
          </a:p>
        </p:txBody>
      </p:sp>
      <p:sp>
        <p:nvSpPr>
          <p:cNvPr id="354" name="Google Shape;354;p58"/>
          <p:cNvSpPr txBox="1">
            <a:spLocks noGrp="1"/>
          </p:cNvSpPr>
          <p:nvPr>
            <p:ph type="sldNum" idx="12"/>
          </p:nvPr>
        </p:nvSpPr>
        <p:spPr>
          <a:xfrm>
            <a:off x="8595276" y="4749809"/>
            <a:ext cx="548700" cy="393600"/>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n" sz="1000">
                <a:solidFill>
                  <a:schemeClr val="dk1"/>
                </a:solidFill>
                <a:latin typeface="Helvetica Neue"/>
                <a:ea typeface="Helvetica Neue"/>
                <a:cs typeface="Helvetica Neue"/>
                <a:sym typeface="Helvetica Neue"/>
              </a:rPr>
              <a:t>7</a:t>
            </a:fld>
            <a:endParaRPr sz="1000">
              <a:solidFill>
                <a:schemeClr val="dk1"/>
              </a:solidFill>
              <a:latin typeface="Helvetica Neue"/>
              <a:ea typeface="Helvetica Neue"/>
              <a:cs typeface="Helvetica Neue"/>
              <a:sym typeface="Helvetica Neue"/>
            </a:endParaRPr>
          </a:p>
        </p:txBody>
      </p:sp>
      <p:sp>
        <p:nvSpPr>
          <p:cNvPr id="355" name="Google Shape;355;p58"/>
          <p:cNvSpPr txBox="1"/>
          <p:nvPr/>
        </p:nvSpPr>
        <p:spPr>
          <a:xfrm>
            <a:off x="1480461" y="1250519"/>
            <a:ext cx="1739700" cy="769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400"/>
              <a:buFont typeface="Arial"/>
              <a:buNone/>
            </a:pPr>
            <a:r>
              <a:rPr lang="en" sz="4400" b="1" i="0" u="none" strike="noStrike" cap="none">
                <a:solidFill>
                  <a:srgbClr val="FF0000"/>
                </a:solidFill>
                <a:latin typeface="Consolas"/>
                <a:ea typeface="Consolas"/>
                <a:cs typeface="Consolas"/>
                <a:sym typeface="Consolas"/>
              </a:rPr>
              <a:t>int</a:t>
            </a:r>
            <a:r>
              <a:rPr lang="en" sz="4400" b="1" i="0" u="none" strike="noStrike" cap="none">
                <a:solidFill>
                  <a:schemeClr val="dk1"/>
                </a:solidFill>
                <a:latin typeface="Consolas"/>
                <a:ea typeface="Consolas"/>
                <a:cs typeface="Consolas"/>
                <a:sym typeface="Consolas"/>
              </a:rPr>
              <a:t>[]</a:t>
            </a:r>
            <a:endParaRPr sz="4400" b="1" i="0" u="none" strike="noStrike" cap="none">
              <a:solidFill>
                <a:schemeClr val="dk1"/>
              </a:solidFill>
              <a:latin typeface="Consolas"/>
              <a:ea typeface="Consolas"/>
              <a:cs typeface="Consolas"/>
              <a:sym typeface="Consolas"/>
            </a:endParaRPr>
          </a:p>
        </p:txBody>
      </p:sp>
      <p:sp>
        <p:nvSpPr>
          <p:cNvPr id="356" name="Google Shape;356;p58"/>
          <p:cNvSpPr txBox="1"/>
          <p:nvPr/>
        </p:nvSpPr>
        <p:spPr>
          <a:xfrm>
            <a:off x="685800" y="1897790"/>
            <a:ext cx="3328800" cy="430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Helvetica Neue"/>
                <a:ea typeface="Helvetica Neue"/>
                <a:cs typeface="Helvetica Neue"/>
                <a:sym typeface="Helvetica Neue"/>
              </a:rPr>
              <a:t>an </a:t>
            </a:r>
            <a:r>
              <a:rPr lang="en" sz="2200" b="1" i="0" u="none" strike="noStrike" cap="none">
                <a:solidFill>
                  <a:schemeClr val="dk1"/>
                </a:solidFill>
                <a:latin typeface="Helvetica Neue"/>
                <a:ea typeface="Helvetica Neue"/>
                <a:cs typeface="Helvetica Neue"/>
                <a:sym typeface="Helvetica Neue"/>
              </a:rPr>
              <a:t>array</a:t>
            </a:r>
            <a:r>
              <a:rPr lang="en" sz="2200" b="0" i="0" u="none" strike="noStrike" cap="none">
                <a:solidFill>
                  <a:schemeClr val="dk1"/>
                </a:solidFill>
                <a:latin typeface="Helvetica Neue"/>
                <a:ea typeface="Helvetica Neue"/>
                <a:cs typeface="Helvetica Neue"/>
                <a:sym typeface="Helvetica Neue"/>
              </a:rPr>
              <a:t> that holds </a:t>
            </a:r>
            <a:r>
              <a:rPr lang="en" sz="2200" b="1" i="0" u="none" strike="noStrike" cap="none">
                <a:solidFill>
                  <a:schemeClr val="dk1"/>
                </a:solidFill>
                <a:latin typeface="Helvetica Neue"/>
                <a:ea typeface="Helvetica Neue"/>
                <a:cs typeface="Helvetica Neue"/>
                <a:sym typeface="Helvetica Neue"/>
              </a:rPr>
              <a:t>ints.</a:t>
            </a:r>
            <a:endParaRPr sz="2200" b="1" i="0" u="none" strike="noStrike" cap="none">
              <a:solidFill>
                <a:schemeClr val="dk1"/>
              </a:solidFill>
              <a:latin typeface="Helvetica Neue"/>
              <a:ea typeface="Helvetica Neue"/>
              <a:cs typeface="Helvetica Neue"/>
              <a:sym typeface="Helvetica Neue"/>
            </a:endParaRPr>
          </a:p>
        </p:txBody>
      </p:sp>
      <p:sp>
        <p:nvSpPr>
          <p:cNvPr id="357" name="Google Shape;357;p58"/>
          <p:cNvSpPr txBox="1"/>
          <p:nvPr/>
        </p:nvSpPr>
        <p:spPr>
          <a:xfrm>
            <a:off x="1169478" y="2401516"/>
            <a:ext cx="2361600" cy="769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400"/>
              <a:buFont typeface="Arial"/>
              <a:buNone/>
            </a:pPr>
            <a:r>
              <a:rPr lang="en" sz="4400" b="1" i="0" u="none" strike="noStrike" cap="none">
                <a:solidFill>
                  <a:srgbClr val="FF0000"/>
                </a:solidFill>
                <a:latin typeface="Consolas"/>
                <a:ea typeface="Consolas"/>
                <a:cs typeface="Consolas"/>
                <a:sym typeface="Consolas"/>
              </a:rPr>
              <a:t>int</a:t>
            </a:r>
            <a:r>
              <a:rPr lang="en" sz="4400" b="1" i="0" u="none" strike="noStrike" cap="none">
                <a:solidFill>
                  <a:schemeClr val="dk1"/>
                </a:solidFill>
                <a:latin typeface="Consolas"/>
                <a:ea typeface="Consolas"/>
                <a:cs typeface="Consolas"/>
                <a:sym typeface="Consolas"/>
              </a:rPr>
              <a:t>[][]</a:t>
            </a:r>
            <a:endParaRPr sz="4400" b="1" i="0" u="none" strike="noStrike" cap="none">
              <a:solidFill>
                <a:schemeClr val="dk1"/>
              </a:solidFill>
              <a:latin typeface="Consolas"/>
              <a:ea typeface="Consolas"/>
              <a:cs typeface="Consolas"/>
              <a:sym typeface="Consolas"/>
            </a:endParaRPr>
          </a:p>
        </p:txBody>
      </p:sp>
      <p:sp>
        <p:nvSpPr>
          <p:cNvPr id="358" name="Google Shape;358;p58"/>
          <p:cNvSpPr txBox="1"/>
          <p:nvPr/>
        </p:nvSpPr>
        <p:spPr>
          <a:xfrm>
            <a:off x="381000" y="3094013"/>
            <a:ext cx="3938400" cy="769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Helvetica Neue"/>
                <a:ea typeface="Helvetica Neue"/>
                <a:cs typeface="Helvetica Neue"/>
                <a:sym typeface="Helvetica Neue"/>
              </a:rPr>
              <a:t>an </a:t>
            </a:r>
            <a:r>
              <a:rPr lang="en" sz="2200" b="1" i="0" u="none" strike="noStrike" cap="none">
                <a:solidFill>
                  <a:schemeClr val="dk1"/>
                </a:solidFill>
                <a:latin typeface="Helvetica Neue"/>
                <a:ea typeface="Helvetica Neue"/>
                <a:cs typeface="Helvetica Neue"/>
                <a:sym typeface="Helvetica Neue"/>
              </a:rPr>
              <a:t>array</a:t>
            </a:r>
            <a:r>
              <a:rPr lang="en" sz="2200" b="0" i="0" u="none" strike="noStrike" cap="none">
                <a:solidFill>
                  <a:schemeClr val="dk1"/>
                </a:solidFill>
                <a:latin typeface="Helvetica Neue"/>
                <a:ea typeface="Helvetica Neue"/>
                <a:cs typeface="Helvetica Neue"/>
                <a:sym typeface="Helvetica Neue"/>
              </a:rPr>
              <a:t> that holds </a:t>
            </a:r>
            <a:r>
              <a:rPr lang="en" sz="2200" b="1" i="0" u="none" strike="noStrike" cap="none">
                <a:solidFill>
                  <a:schemeClr val="dk1"/>
                </a:solidFill>
                <a:latin typeface="Helvetica Neue"/>
                <a:ea typeface="Helvetica Neue"/>
                <a:cs typeface="Helvetica Neue"/>
                <a:sym typeface="Helvetica Neue"/>
              </a:rPr>
              <a:t>arrays,</a:t>
            </a:r>
            <a:endParaRPr sz="2200" b="1" i="0" u="none" strike="noStrike" cap="none">
              <a:solidFill>
                <a:schemeClr val="dk1"/>
              </a:solidFill>
              <a:latin typeface="Helvetica Neue"/>
              <a:ea typeface="Helvetica Neue"/>
              <a:cs typeface="Helvetica Neue"/>
              <a:sym typeface="Helvetica Neue"/>
            </a:endParaRPr>
          </a:p>
          <a:p>
            <a:pPr marL="0" marR="0" lvl="0" indent="0" algn="ctr"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Helvetica Neue"/>
                <a:ea typeface="Helvetica Neue"/>
                <a:cs typeface="Helvetica Neue"/>
                <a:sym typeface="Helvetica Neue"/>
              </a:rPr>
              <a:t>and each of those holds </a:t>
            </a:r>
            <a:r>
              <a:rPr lang="en" sz="2200" b="1" i="0" u="none" strike="noStrike" cap="none">
                <a:solidFill>
                  <a:schemeClr val="dk1"/>
                </a:solidFill>
                <a:latin typeface="Helvetica Neue"/>
                <a:ea typeface="Helvetica Neue"/>
                <a:cs typeface="Helvetica Neue"/>
                <a:sym typeface="Helvetica Neue"/>
              </a:rPr>
              <a:t>ints.</a:t>
            </a:r>
            <a:endParaRPr sz="2200" b="0" i="0" u="none" strike="noStrike" cap="none">
              <a:solidFill>
                <a:schemeClr val="dk1"/>
              </a:solidFill>
              <a:latin typeface="Helvetica Neue"/>
              <a:ea typeface="Helvetica Neue"/>
              <a:cs typeface="Helvetica Neue"/>
              <a:sym typeface="Helvetica Neue"/>
            </a:endParaRPr>
          </a:p>
        </p:txBody>
      </p:sp>
      <p:sp>
        <p:nvSpPr>
          <p:cNvPr id="359" name="Google Shape;359;p58"/>
          <p:cNvSpPr txBox="1"/>
          <p:nvPr/>
        </p:nvSpPr>
        <p:spPr>
          <a:xfrm>
            <a:off x="6067368" y="1250519"/>
            <a:ext cx="1428600" cy="769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400"/>
              <a:buFont typeface="Arial"/>
              <a:buNone/>
            </a:pPr>
            <a:r>
              <a:rPr lang="en" sz="4400" b="1" i="0" u="none" strike="noStrike" cap="none">
                <a:solidFill>
                  <a:srgbClr val="FF0000"/>
                </a:solidFill>
                <a:latin typeface="Consolas"/>
                <a:ea typeface="Consolas"/>
                <a:cs typeface="Consolas"/>
                <a:sym typeface="Consolas"/>
              </a:rPr>
              <a:t>int</a:t>
            </a:r>
            <a:r>
              <a:rPr lang="en" sz="4400" b="1" i="0" u="none" strike="noStrike" cap="none">
                <a:solidFill>
                  <a:schemeClr val="dk1"/>
                </a:solidFill>
                <a:latin typeface="Consolas"/>
                <a:ea typeface="Consolas"/>
                <a:cs typeface="Consolas"/>
                <a:sym typeface="Consolas"/>
              </a:rPr>
              <a:t>*</a:t>
            </a:r>
            <a:endParaRPr sz="4400" b="1" i="0" u="none" strike="noStrike" cap="none">
              <a:solidFill>
                <a:schemeClr val="dk1"/>
              </a:solidFill>
              <a:latin typeface="Consolas"/>
              <a:ea typeface="Consolas"/>
              <a:cs typeface="Consolas"/>
              <a:sym typeface="Consolas"/>
            </a:endParaRPr>
          </a:p>
        </p:txBody>
      </p:sp>
      <p:sp>
        <p:nvSpPr>
          <p:cNvPr id="360" name="Google Shape;360;p58"/>
          <p:cNvSpPr txBox="1"/>
          <p:nvPr/>
        </p:nvSpPr>
        <p:spPr>
          <a:xfrm>
            <a:off x="5117216" y="1897790"/>
            <a:ext cx="3328800" cy="430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Helvetica Neue"/>
                <a:ea typeface="Helvetica Neue"/>
                <a:cs typeface="Helvetica Neue"/>
                <a:sym typeface="Helvetica Neue"/>
              </a:rPr>
              <a:t>an </a:t>
            </a:r>
            <a:r>
              <a:rPr lang="en" sz="2200" b="1" i="0" u="none" strike="noStrike" cap="none">
                <a:solidFill>
                  <a:schemeClr val="dk1"/>
                </a:solidFill>
                <a:latin typeface="Helvetica Neue"/>
                <a:ea typeface="Helvetica Neue"/>
                <a:cs typeface="Helvetica Neue"/>
                <a:sym typeface="Helvetica Neue"/>
              </a:rPr>
              <a:t>pointer </a:t>
            </a:r>
            <a:r>
              <a:rPr lang="en" sz="2200" b="0" i="0" u="none" strike="noStrike" cap="none">
                <a:solidFill>
                  <a:schemeClr val="dk1"/>
                </a:solidFill>
                <a:latin typeface="Helvetica Neue"/>
                <a:ea typeface="Helvetica Neue"/>
                <a:cs typeface="Helvetica Neue"/>
                <a:sym typeface="Helvetica Neue"/>
              </a:rPr>
              <a:t>to an </a:t>
            </a:r>
            <a:r>
              <a:rPr lang="en" sz="2200" b="1" i="0" u="none" strike="noStrike" cap="none">
                <a:solidFill>
                  <a:schemeClr val="dk1"/>
                </a:solidFill>
                <a:latin typeface="Helvetica Neue"/>
                <a:ea typeface="Helvetica Neue"/>
                <a:cs typeface="Helvetica Neue"/>
                <a:sym typeface="Helvetica Neue"/>
              </a:rPr>
              <a:t>int.</a:t>
            </a:r>
            <a:endParaRPr sz="2200" b="1" i="0" u="none" strike="noStrike" cap="none">
              <a:solidFill>
                <a:schemeClr val="dk1"/>
              </a:solidFill>
              <a:latin typeface="Helvetica Neue"/>
              <a:ea typeface="Helvetica Neue"/>
              <a:cs typeface="Helvetica Neue"/>
              <a:sym typeface="Helvetica Neue"/>
            </a:endParaRPr>
          </a:p>
        </p:txBody>
      </p:sp>
      <p:sp>
        <p:nvSpPr>
          <p:cNvPr id="361" name="Google Shape;361;p58"/>
          <p:cNvSpPr txBox="1"/>
          <p:nvPr/>
        </p:nvSpPr>
        <p:spPr>
          <a:xfrm>
            <a:off x="5911876" y="2401516"/>
            <a:ext cx="1739700" cy="769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400"/>
              <a:buFont typeface="Arial"/>
              <a:buNone/>
            </a:pPr>
            <a:r>
              <a:rPr lang="en" sz="4400" b="1" i="0" u="none" strike="noStrike" cap="none">
                <a:solidFill>
                  <a:srgbClr val="FF0000"/>
                </a:solidFill>
                <a:latin typeface="Consolas"/>
                <a:ea typeface="Consolas"/>
                <a:cs typeface="Consolas"/>
                <a:sym typeface="Consolas"/>
              </a:rPr>
              <a:t>int</a:t>
            </a:r>
            <a:r>
              <a:rPr lang="en" sz="4400" b="1" i="0" u="none" strike="noStrike" cap="none">
                <a:solidFill>
                  <a:schemeClr val="dk1"/>
                </a:solidFill>
                <a:latin typeface="Consolas"/>
                <a:ea typeface="Consolas"/>
                <a:cs typeface="Consolas"/>
                <a:sym typeface="Consolas"/>
              </a:rPr>
              <a:t>**</a:t>
            </a:r>
            <a:endParaRPr sz="4400" b="1" i="0" u="none" strike="noStrike" cap="none">
              <a:solidFill>
                <a:schemeClr val="dk1"/>
              </a:solidFill>
              <a:latin typeface="Consolas"/>
              <a:ea typeface="Consolas"/>
              <a:cs typeface="Consolas"/>
              <a:sym typeface="Consolas"/>
            </a:endParaRPr>
          </a:p>
        </p:txBody>
      </p:sp>
      <p:sp>
        <p:nvSpPr>
          <p:cNvPr id="362" name="Google Shape;362;p58"/>
          <p:cNvSpPr txBox="1"/>
          <p:nvPr/>
        </p:nvSpPr>
        <p:spPr>
          <a:xfrm>
            <a:off x="4812416" y="3094013"/>
            <a:ext cx="3938400" cy="769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Helvetica Neue"/>
                <a:ea typeface="Helvetica Neue"/>
                <a:cs typeface="Helvetica Neue"/>
                <a:sym typeface="Helvetica Neue"/>
              </a:rPr>
              <a:t>a </a:t>
            </a:r>
            <a:r>
              <a:rPr lang="en" sz="2200" b="1" i="0" u="none" strike="noStrike" cap="none">
                <a:solidFill>
                  <a:schemeClr val="dk1"/>
                </a:solidFill>
                <a:latin typeface="Helvetica Neue"/>
                <a:ea typeface="Helvetica Neue"/>
                <a:cs typeface="Helvetica Neue"/>
                <a:sym typeface="Helvetica Neue"/>
              </a:rPr>
              <a:t>pointer</a:t>
            </a:r>
            <a:r>
              <a:rPr lang="en" sz="2200" b="0" i="0" u="none" strike="noStrike" cap="none">
                <a:solidFill>
                  <a:schemeClr val="dk1"/>
                </a:solidFill>
                <a:latin typeface="Helvetica Neue"/>
                <a:ea typeface="Helvetica Neue"/>
                <a:cs typeface="Helvetica Neue"/>
                <a:sym typeface="Helvetica Neue"/>
              </a:rPr>
              <a:t> to a </a:t>
            </a:r>
            <a:r>
              <a:rPr lang="en" sz="2200" b="1" i="0" u="none" strike="noStrike" cap="none">
                <a:solidFill>
                  <a:schemeClr val="dk1"/>
                </a:solidFill>
                <a:latin typeface="Helvetica Neue"/>
                <a:ea typeface="Helvetica Neue"/>
                <a:cs typeface="Helvetica Neue"/>
                <a:sym typeface="Helvetica Neue"/>
              </a:rPr>
              <a:t>pointer, </a:t>
            </a:r>
            <a:r>
              <a:rPr lang="en" sz="2200" b="0" i="0" u="none" strike="noStrike" cap="none">
                <a:solidFill>
                  <a:schemeClr val="dk1"/>
                </a:solidFill>
                <a:latin typeface="Helvetica Neue"/>
                <a:ea typeface="Helvetica Neue"/>
                <a:cs typeface="Helvetica Neue"/>
                <a:sym typeface="Helvetica Neue"/>
              </a:rPr>
              <a:t>which points to an </a:t>
            </a:r>
            <a:r>
              <a:rPr lang="en" sz="2200" b="1" i="0" u="none" strike="noStrike" cap="none">
                <a:solidFill>
                  <a:schemeClr val="dk1"/>
                </a:solidFill>
                <a:latin typeface="Helvetica Neue"/>
                <a:ea typeface="Helvetica Neue"/>
                <a:cs typeface="Helvetica Neue"/>
                <a:sym typeface="Helvetica Neue"/>
              </a:rPr>
              <a:t>int.</a:t>
            </a:r>
            <a:endParaRPr sz="2200" b="0" i="0" u="none" strike="noStrike" cap="none">
              <a:solidFill>
                <a:schemeClr val="dk1"/>
              </a:solidFill>
              <a:latin typeface="Helvetica Neue"/>
              <a:ea typeface="Helvetica Neue"/>
              <a:cs typeface="Helvetica Neue"/>
              <a:sym typeface="Helvetica Neue"/>
            </a:endParaRPr>
          </a:p>
        </p:txBody>
      </p:sp>
      <p:sp>
        <p:nvSpPr>
          <p:cNvPr id="363" name="Google Shape;363;p58"/>
          <p:cNvSpPr txBox="1"/>
          <p:nvPr/>
        </p:nvSpPr>
        <p:spPr>
          <a:xfrm>
            <a:off x="4192873" y="3902438"/>
            <a:ext cx="4948800" cy="11082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200"/>
              <a:buFont typeface="Arial"/>
              <a:buNone/>
            </a:pPr>
            <a:r>
              <a:rPr lang="en" sz="2200" b="0" i="0" u="none" strike="noStrike" cap="none">
                <a:solidFill>
                  <a:schemeClr val="dk1"/>
                </a:solidFill>
                <a:latin typeface="Helvetica Neue"/>
                <a:ea typeface="Helvetica Neue"/>
                <a:cs typeface="Helvetica Neue"/>
                <a:sym typeface="Helvetica Neue"/>
              </a:rPr>
              <a:t>a C pointer can point to </a:t>
            </a:r>
            <a:r>
              <a:rPr lang="en" sz="2200" b="1" i="0" u="none" strike="noStrike" cap="none">
                <a:solidFill>
                  <a:schemeClr val="dk1"/>
                </a:solidFill>
                <a:latin typeface="Helvetica Neue"/>
                <a:ea typeface="Helvetica Neue"/>
                <a:cs typeface="Helvetica Neue"/>
                <a:sym typeface="Helvetica Neue"/>
              </a:rPr>
              <a:t>either a </a:t>
            </a:r>
            <a:r>
              <a:rPr lang="en" sz="2200" b="1" i="0" u="none" strike="noStrike" cap="none">
                <a:solidFill>
                  <a:srgbClr val="FF0000"/>
                </a:solidFill>
                <a:latin typeface="Helvetica Neue"/>
                <a:ea typeface="Helvetica Neue"/>
                <a:cs typeface="Helvetica Neue"/>
                <a:sym typeface="Helvetica Neue"/>
              </a:rPr>
              <a:t>single value </a:t>
            </a:r>
            <a:r>
              <a:rPr lang="en" sz="2200" b="1" i="0" u="none" strike="noStrike" cap="none">
                <a:solidFill>
                  <a:schemeClr val="dk1"/>
                </a:solidFill>
                <a:latin typeface="Helvetica Neue"/>
                <a:ea typeface="Helvetica Neue"/>
                <a:cs typeface="Helvetica Neue"/>
                <a:sym typeface="Helvetica Neue"/>
              </a:rPr>
              <a:t>or an </a:t>
            </a:r>
            <a:r>
              <a:rPr lang="en" sz="2200" b="1" i="0" u="none" strike="noStrike" cap="none">
                <a:solidFill>
                  <a:srgbClr val="FF0000"/>
                </a:solidFill>
                <a:latin typeface="Helvetica Neue"/>
                <a:ea typeface="Helvetica Neue"/>
                <a:cs typeface="Helvetica Neue"/>
                <a:sym typeface="Helvetica Neue"/>
              </a:rPr>
              <a:t>array of that type.</a:t>
            </a:r>
            <a:endParaRPr sz="2200" b="0" i="0" u="none" strike="noStrike" cap="none">
              <a:solidFill>
                <a:srgbClr val="FF0000"/>
              </a:solidFill>
              <a:latin typeface="Helvetica Neue"/>
              <a:ea typeface="Helvetica Neue"/>
              <a:cs typeface="Helvetica Neue"/>
              <a:sym typeface="Helvetica Neue"/>
            </a:endParaRPr>
          </a:p>
        </p:txBody>
      </p:sp>
      <p:sp>
        <p:nvSpPr>
          <p:cNvPr id="364" name="Google Shape;364;p58"/>
          <p:cNvSpPr txBox="1">
            <a:spLocks noGrp="1"/>
          </p:cNvSpPr>
          <p:nvPr>
            <p:ph type="sldNum" idx="2"/>
          </p:nvPr>
        </p:nvSpPr>
        <p:spPr>
          <a:xfrm>
            <a:off x="-9" y="4749791"/>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53"/>
                                        </p:tgtEl>
                                        <p:attrNameLst>
                                          <p:attrName>style.visibility</p:attrName>
                                        </p:attrNameLst>
                                      </p:cBhvr>
                                      <p:to>
                                        <p:strVal val="visible"/>
                                      </p:to>
                                    </p:set>
                                    <p:animEffect transition="in" filter="fade">
                                      <p:cBhvr>
                                        <p:cTn id="7" dur="1000"/>
                                        <p:tgtEl>
                                          <p:spTgt spid="35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55">
                                            <p:txEl>
                                              <p:pRg st="0" end="0"/>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356"/>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357"/>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358"/>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359"/>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360"/>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36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362"/>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3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59"/>
          <p:cNvSpPr txBox="1">
            <a:spLocks noGrp="1"/>
          </p:cNvSpPr>
          <p:nvPr>
            <p:ph type="sldNum" idx="2"/>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sp>
        <p:nvSpPr>
          <p:cNvPr id="371" name="Google Shape;371;p59"/>
          <p:cNvSpPr txBox="1">
            <a:spLocks noGrp="1"/>
          </p:cNvSpPr>
          <p:nvPr>
            <p:ph type="title"/>
          </p:nvPr>
        </p:nvSpPr>
        <p:spPr>
          <a:xfrm>
            <a:off x="475886" y="12383"/>
            <a:ext cx="8192100" cy="4632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1"/>
              </a:buClr>
              <a:buSzPts val="2800"/>
              <a:buFont typeface="Quattrocento Sans"/>
              <a:buNone/>
            </a:pPr>
            <a:r>
              <a:rPr lang="en" sz="2600"/>
              <a:t>The address-of operator (</a:t>
            </a:r>
            <a:r>
              <a:rPr lang="en" sz="2600">
                <a:latin typeface="Consolas"/>
                <a:ea typeface="Consolas"/>
                <a:cs typeface="Consolas"/>
                <a:sym typeface="Consolas"/>
              </a:rPr>
              <a:t>&amp;</a:t>
            </a:r>
            <a:r>
              <a:rPr lang="en" sz="2600"/>
              <a:t>)</a:t>
            </a:r>
            <a:endParaRPr sz="2600"/>
          </a:p>
        </p:txBody>
      </p:sp>
      <p:sp>
        <p:nvSpPr>
          <p:cNvPr id="372" name="Google Shape;372;p59"/>
          <p:cNvSpPr txBox="1">
            <a:spLocks noGrp="1"/>
          </p:cNvSpPr>
          <p:nvPr>
            <p:ph type="body" idx="1"/>
          </p:nvPr>
        </p:nvSpPr>
        <p:spPr>
          <a:xfrm>
            <a:off x="475886" y="596531"/>
            <a:ext cx="8192100" cy="3972300"/>
          </a:xfrm>
          <a:prstGeom prst="rect">
            <a:avLst/>
          </a:prstGeom>
          <a:noFill/>
          <a:ln>
            <a:noFill/>
          </a:ln>
        </p:spPr>
        <p:txBody>
          <a:bodyPr spcFirstLastPara="1" wrap="square" lIns="91425" tIns="45700" rIns="91425" bIns="45700" anchor="t" anchorCtr="0">
            <a:normAutofit fontScale="92500" lnSpcReduction="10000"/>
          </a:bodyPr>
          <a:lstStyle/>
          <a:p>
            <a:pPr marL="257175" lvl="0" indent="-246730" algn="l" rtl="0">
              <a:lnSpc>
                <a:spcPct val="115000"/>
              </a:lnSpc>
              <a:spcBef>
                <a:spcPts val="0"/>
              </a:spcBef>
              <a:spcAft>
                <a:spcPts val="0"/>
              </a:spcAft>
              <a:buClr>
                <a:schemeClr val="dk1"/>
              </a:buClr>
              <a:buSzPct val="104760"/>
              <a:buFont typeface="Trebuchet MS"/>
              <a:buChar char="●"/>
            </a:pPr>
            <a:r>
              <a:rPr lang="en"/>
              <a:t>when used as a prefix operator, </a:t>
            </a:r>
            <a:r>
              <a:rPr lang="en" b="1"/>
              <a:t>&amp;</a:t>
            </a:r>
            <a:r>
              <a:rPr lang="en"/>
              <a:t> means "address of"</a:t>
            </a:r>
            <a:endParaRPr/>
          </a:p>
          <a:p>
            <a:pPr marL="515780" lvl="1" indent="-246738" algn="l" rtl="0">
              <a:lnSpc>
                <a:spcPct val="115000"/>
              </a:lnSpc>
              <a:spcBef>
                <a:spcPts val="0"/>
              </a:spcBef>
              <a:spcAft>
                <a:spcPts val="0"/>
              </a:spcAft>
              <a:buClr>
                <a:schemeClr val="dk1"/>
              </a:buClr>
              <a:buSzPct val="129411"/>
              <a:buChar char="○"/>
            </a:pPr>
            <a:r>
              <a:rPr lang="en"/>
              <a:t>it gives you the memory address of any variable, array item, etc.</a:t>
            </a:r>
            <a:endParaRPr/>
          </a:p>
          <a:p>
            <a:pPr marL="257175" lvl="0" indent="-246730" algn="l" rtl="0">
              <a:lnSpc>
                <a:spcPct val="115000"/>
              </a:lnSpc>
              <a:spcBef>
                <a:spcPts val="0"/>
              </a:spcBef>
              <a:spcAft>
                <a:spcPts val="0"/>
              </a:spcAft>
              <a:buClr>
                <a:schemeClr val="dk1"/>
              </a:buClr>
              <a:buSzPct val="104760"/>
              <a:buFont typeface="Trebuchet MS"/>
              <a:buChar char="●"/>
            </a:pPr>
            <a:r>
              <a:rPr lang="en"/>
              <a:t>the address is given to you as a </a:t>
            </a:r>
            <a:r>
              <a:rPr lang="en" b="1"/>
              <a:t>pointer type</a:t>
            </a:r>
            <a:endParaRPr/>
          </a:p>
          <a:p>
            <a:pPr marL="515780" lvl="1" indent="-246738" algn="l" rtl="0">
              <a:lnSpc>
                <a:spcPct val="115000"/>
              </a:lnSpc>
              <a:spcBef>
                <a:spcPts val="0"/>
              </a:spcBef>
              <a:spcAft>
                <a:spcPts val="0"/>
              </a:spcAft>
              <a:buClr>
                <a:schemeClr val="dk1"/>
              </a:buClr>
              <a:buSzPct val="129411"/>
              <a:buChar char="○"/>
            </a:pPr>
            <a:r>
              <a:rPr lang="en"/>
              <a:t>i.e. it </a:t>
            </a:r>
            <a:r>
              <a:rPr lang="en" b="1"/>
              <a:t>"adds a star"</a:t>
            </a:r>
            <a:r>
              <a:rPr lang="en"/>
              <a:t> </a:t>
            </a:r>
            <a:r>
              <a:rPr lang="en" sz="1100"/>
              <a:t>I know it seems backwards, why wouldn't they make * add a star, or name pointers int&amp; right?</a:t>
            </a:r>
            <a:endParaRPr/>
          </a:p>
          <a:p>
            <a:pPr marL="515780" lvl="1" indent="-246738" algn="l" rtl="0">
              <a:lnSpc>
                <a:spcPct val="115000"/>
              </a:lnSpc>
              <a:spcBef>
                <a:spcPts val="0"/>
              </a:spcBef>
              <a:spcAft>
                <a:spcPts val="0"/>
              </a:spcAft>
              <a:buClr>
                <a:schemeClr val="dk1"/>
              </a:buClr>
              <a:buSzPct val="129411"/>
              <a:buChar char="○"/>
            </a:pPr>
            <a:r>
              <a:rPr lang="en"/>
              <a:t>use it on an </a:t>
            </a:r>
            <a:r>
              <a:rPr lang="en" b="1">
                <a:solidFill>
                  <a:srgbClr val="FF0000"/>
                </a:solidFill>
              </a:rPr>
              <a:t>int</a:t>
            </a:r>
            <a:r>
              <a:rPr lang="en"/>
              <a:t>?</a:t>
            </a:r>
            <a:endParaRPr/>
          </a:p>
          <a:p>
            <a:pPr marL="772955" lvl="2" indent="-239595" algn="l" rtl="0">
              <a:lnSpc>
                <a:spcPct val="115000"/>
              </a:lnSpc>
              <a:spcBef>
                <a:spcPts val="0"/>
              </a:spcBef>
              <a:spcAft>
                <a:spcPts val="0"/>
              </a:spcAft>
              <a:buClr>
                <a:schemeClr val="dk1"/>
              </a:buClr>
              <a:buSzPct val="129411"/>
              <a:buChar char="■"/>
            </a:pPr>
            <a:r>
              <a:rPr lang="en"/>
              <a:t>you get an </a:t>
            </a:r>
            <a:r>
              <a:rPr lang="en" b="1">
                <a:solidFill>
                  <a:srgbClr val="FF0000"/>
                </a:solidFill>
              </a:rPr>
              <a:t>int</a:t>
            </a:r>
            <a:r>
              <a:rPr lang="en" b="1"/>
              <a:t>*</a:t>
            </a:r>
            <a:endParaRPr/>
          </a:p>
          <a:p>
            <a:pPr marL="515780" lvl="1" indent="-246738" algn="l" rtl="0">
              <a:lnSpc>
                <a:spcPct val="115000"/>
              </a:lnSpc>
              <a:spcBef>
                <a:spcPts val="0"/>
              </a:spcBef>
              <a:spcAft>
                <a:spcPts val="0"/>
              </a:spcAft>
              <a:buClr>
                <a:schemeClr val="dk1"/>
              </a:buClr>
              <a:buSzPct val="129411"/>
              <a:buChar char="○"/>
            </a:pPr>
            <a:r>
              <a:rPr lang="en"/>
              <a:t>use it on an </a:t>
            </a:r>
            <a:r>
              <a:rPr lang="en" b="1">
                <a:solidFill>
                  <a:srgbClr val="FF0000"/>
                </a:solidFill>
              </a:rPr>
              <a:t>int</a:t>
            </a:r>
            <a:r>
              <a:rPr lang="en" b="1"/>
              <a:t>*</a:t>
            </a:r>
            <a:r>
              <a:rPr lang="en"/>
              <a:t>?</a:t>
            </a:r>
            <a:endParaRPr/>
          </a:p>
          <a:p>
            <a:pPr marL="772955" lvl="2" indent="-239595" algn="l" rtl="0">
              <a:lnSpc>
                <a:spcPct val="115000"/>
              </a:lnSpc>
              <a:spcBef>
                <a:spcPts val="0"/>
              </a:spcBef>
              <a:spcAft>
                <a:spcPts val="0"/>
              </a:spcAft>
              <a:buClr>
                <a:schemeClr val="dk1"/>
              </a:buClr>
              <a:buSzPct val="129411"/>
              <a:buChar char="■"/>
            </a:pPr>
            <a:r>
              <a:rPr lang="en"/>
              <a:t>you get an </a:t>
            </a:r>
            <a:r>
              <a:rPr lang="en" b="1">
                <a:solidFill>
                  <a:srgbClr val="FF0000"/>
                </a:solidFill>
              </a:rPr>
              <a:t>int</a:t>
            </a:r>
            <a:r>
              <a:rPr lang="en" b="1"/>
              <a:t>**</a:t>
            </a:r>
            <a:endParaRPr/>
          </a:p>
          <a:p>
            <a:pPr marL="515780" lvl="1" indent="-246738" algn="l" rtl="0">
              <a:lnSpc>
                <a:spcPct val="115000"/>
              </a:lnSpc>
              <a:spcBef>
                <a:spcPts val="0"/>
              </a:spcBef>
              <a:spcAft>
                <a:spcPts val="0"/>
              </a:spcAft>
              <a:buClr>
                <a:schemeClr val="dk1"/>
              </a:buClr>
              <a:buSzPct val="129411"/>
              <a:buChar char="○"/>
            </a:pPr>
            <a:r>
              <a:rPr lang="en"/>
              <a:t>YOU GET THE IDEA I hope</a:t>
            </a:r>
            <a:endParaRPr/>
          </a:p>
          <a:p>
            <a:pPr marL="257175" lvl="0" indent="-246730" algn="l" rtl="0">
              <a:lnSpc>
                <a:spcPct val="115000"/>
              </a:lnSpc>
              <a:spcBef>
                <a:spcPts val="0"/>
              </a:spcBef>
              <a:spcAft>
                <a:spcPts val="0"/>
              </a:spcAft>
              <a:buClr>
                <a:schemeClr val="dk1"/>
              </a:buClr>
              <a:buSzPct val="104760"/>
              <a:buFont typeface="Trebuchet MS"/>
              <a:buChar char="●"/>
            </a:pPr>
            <a:r>
              <a:rPr lang="en"/>
              <a:t>you can use it on just about </a:t>
            </a:r>
            <a:r>
              <a:rPr lang="en" b="1"/>
              <a:t>anything with a name</a:t>
            </a:r>
            <a:endParaRPr/>
          </a:p>
          <a:p>
            <a:pPr marL="515780" lvl="1" indent="-246738" algn="l" rtl="0">
              <a:lnSpc>
                <a:spcPct val="115000"/>
              </a:lnSpc>
              <a:spcBef>
                <a:spcPts val="0"/>
              </a:spcBef>
              <a:spcAft>
                <a:spcPts val="0"/>
              </a:spcAft>
              <a:buClr>
                <a:schemeClr val="dk1"/>
              </a:buClr>
              <a:buSzPct val="129411"/>
              <a:buChar char="○"/>
            </a:pPr>
            <a:r>
              <a:rPr lang="en" b="1">
                <a:latin typeface="Consolas"/>
                <a:ea typeface="Consolas"/>
                <a:cs typeface="Consolas"/>
                <a:sym typeface="Consolas"/>
              </a:rPr>
              <a:t>&amp;x</a:t>
            </a:r>
            <a:endParaRPr/>
          </a:p>
          <a:p>
            <a:pPr marL="515780" lvl="1" indent="-246738" algn="l" rtl="0">
              <a:lnSpc>
                <a:spcPct val="115000"/>
              </a:lnSpc>
              <a:spcBef>
                <a:spcPts val="0"/>
              </a:spcBef>
              <a:spcAft>
                <a:spcPts val="0"/>
              </a:spcAft>
              <a:buClr>
                <a:schemeClr val="dk1"/>
              </a:buClr>
              <a:buSzPct val="129411"/>
              <a:buChar char="○"/>
            </a:pPr>
            <a:r>
              <a:rPr lang="en" b="1">
                <a:latin typeface="Consolas"/>
                <a:ea typeface="Consolas"/>
                <a:cs typeface="Consolas"/>
                <a:sym typeface="Consolas"/>
              </a:rPr>
              <a:t>&amp;arr[</a:t>
            </a:r>
            <a:r>
              <a:rPr lang="en" b="1">
                <a:solidFill>
                  <a:srgbClr val="76923C"/>
                </a:solidFill>
                <a:latin typeface="Consolas"/>
                <a:ea typeface="Consolas"/>
                <a:cs typeface="Consolas"/>
                <a:sym typeface="Consolas"/>
              </a:rPr>
              <a:t>10</a:t>
            </a:r>
            <a:r>
              <a:rPr lang="en" b="1">
                <a:latin typeface="Consolas"/>
                <a:ea typeface="Consolas"/>
                <a:cs typeface="Consolas"/>
                <a:sym typeface="Consolas"/>
              </a:rPr>
              <a:t>]</a:t>
            </a:r>
            <a:endParaRPr/>
          </a:p>
          <a:p>
            <a:pPr marL="515780" lvl="1" indent="-246738" algn="l" rtl="0">
              <a:lnSpc>
                <a:spcPct val="115000"/>
              </a:lnSpc>
              <a:spcBef>
                <a:spcPts val="0"/>
              </a:spcBef>
              <a:spcAft>
                <a:spcPts val="1200"/>
              </a:spcAft>
              <a:buClr>
                <a:schemeClr val="dk1"/>
              </a:buClr>
              <a:buSzPct val="129411"/>
              <a:buChar char="○"/>
            </a:pPr>
            <a:r>
              <a:rPr lang="en" b="1">
                <a:latin typeface="Consolas"/>
                <a:ea typeface="Consolas"/>
                <a:cs typeface="Consolas"/>
                <a:sym typeface="Consolas"/>
              </a:rPr>
              <a:t>&amp;main </a:t>
            </a:r>
            <a:r>
              <a:rPr lang="en"/>
              <a:t>(yep!) </a:t>
            </a:r>
            <a:r>
              <a:rPr lang="en" baseline="-25000"/>
              <a:t>google function pointers in C!</a:t>
            </a:r>
            <a:endParaRPr baseline="-25000">
              <a:latin typeface="Consolas"/>
              <a:ea typeface="Consolas"/>
              <a:cs typeface="Consolas"/>
              <a:sym typeface="Consolas"/>
            </a:endParaRPr>
          </a:p>
        </p:txBody>
      </p:sp>
      <p:sp>
        <p:nvSpPr>
          <p:cNvPr id="373" name="Google Shape;373;p59"/>
          <p:cNvSpPr txBox="1">
            <a:spLocks noGrp="1"/>
          </p:cNvSpPr>
          <p:nvPr>
            <p:ph type="sldNum" idx="12"/>
          </p:nvPr>
        </p:nvSpPr>
        <p:spPr>
          <a:xfrm>
            <a:off x="8595276" y="4749809"/>
            <a:ext cx="548700" cy="393600"/>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n" sz="1000">
                <a:solidFill>
                  <a:schemeClr val="dk1"/>
                </a:solidFill>
                <a:latin typeface="Helvetica Neue"/>
                <a:ea typeface="Helvetica Neue"/>
                <a:cs typeface="Helvetica Neue"/>
                <a:sym typeface="Helvetica Neue"/>
              </a:rPr>
              <a:t>8</a:t>
            </a:fld>
            <a:endParaRPr sz="1000">
              <a:solidFill>
                <a:schemeClr val="dk1"/>
              </a:solidFill>
              <a:latin typeface="Helvetica Neue"/>
              <a:ea typeface="Helvetica Neue"/>
              <a:cs typeface="Helvetica Neue"/>
              <a:sym typeface="Helvetica Neu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7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7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7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7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7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72">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72">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72">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72">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72">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7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60"/>
          <p:cNvSpPr txBox="1">
            <a:spLocks noGrp="1"/>
          </p:cNvSpPr>
          <p:nvPr>
            <p:ph type="title"/>
          </p:nvPr>
        </p:nvSpPr>
        <p:spPr>
          <a:xfrm>
            <a:off x="265500" y="1233175"/>
            <a:ext cx="4045200" cy="2077800"/>
          </a:xfrm>
          <a:prstGeom prst="rect">
            <a:avLst/>
          </a:prstGeom>
          <a:noFill/>
          <a:ln>
            <a:noFill/>
          </a:ln>
        </p:spPr>
        <p:txBody>
          <a:bodyPr spcFirstLastPara="1" wrap="square" lIns="91425" tIns="45700" rIns="91425" bIns="45700" anchor="b" anchorCtr="0">
            <a:spAutoFit/>
          </a:bodyPr>
          <a:lstStyle/>
          <a:p>
            <a:pPr marL="0" lvl="0" indent="0" algn="r" rtl="0">
              <a:lnSpc>
                <a:spcPct val="100000"/>
              </a:lnSpc>
              <a:spcBef>
                <a:spcPts val="0"/>
              </a:spcBef>
              <a:spcAft>
                <a:spcPts val="0"/>
              </a:spcAft>
              <a:buClr>
                <a:schemeClr val="lt1"/>
              </a:buClr>
              <a:buSzPts val="4800"/>
              <a:buFont typeface="Quattrocento Sans"/>
              <a:buNone/>
            </a:pPr>
            <a:r>
              <a:rPr lang="en"/>
              <a:t>Accessing the value(s)</a:t>
            </a:r>
            <a:br>
              <a:rPr lang="en"/>
            </a:br>
            <a:r>
              <a:rPr lang="en"/>
              <a:t>at a pointer</a:t>
            </a:r>
            <a:endParaRPr/>
          </a:p>
        </p:txBody>
      </p:sp>
      <p:sp>
        <p:nvSpPr>
          <p:cNvPr id="379" name="Google Shape;379;p60"/>
          <p:cNvSpPr txBox="1">
            <a:spLocks noGrp="1"/>
          </p:cNvSpPr>
          <p:nvPr>
            <p:ph type="sldNum" idx="12"/>
          </p:nvPr>
        </p:nvSpPr>
        <p:spPr>
          <a:xfrm>
            <a:off x="8595276" y="4749809"/>
            <a:ext cx="548700" cy="393600"/>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n"/>
              <a:t>9</a:t>
            </a:fld>
            <a:endParaRPr/>
          </a:p>
        </p:txBody>
      </p:sp>
      <p:pic>
        <p:nvPicPr>
          <p:cNvPr id="380" name="Google Shape;380;p60"/>
          <p:cNvPicPr preferRelativeResize="0"/>
          <p:nvPr/>
        </p:nvPicPr>
        <p:blipFill rotWithShape="1">
          <a:blip r:embed="rId3">
            <a:alphaModFix/>
          </a:blip>
          <a:srcRect/>
          <a:stretch/>
        </p:blipFill>
        <p:spPr>
          <a:xfrm>
            <a:off x="4900025" y="1160888"/>
            <a:ext cx="3864624" cy="2821725"/>
          </a:xfrm>
          <a:prstGeom prst="rect">
            <a:avLst/>
          </a:prstGeom>
          <a:noFill/>
          <a:ln>
            <a:noFill/>
          </a:ln>
        </p:spPr>
      </p:pic>
      <p:sp>
        <p:nvSpPr>
          <p:cNvPr id="381" name="Google Shape;381;p60"/>
          <p:cNvSpPr txBox="1">
            <a:spLocks noGrp="1"/>
          </p:cNvSpPr>
          <p:nvPr>
            <p:ph type="sldNum" idx="3"/>
          </p:nvPr>
        </p:nvSpPr>
        <p:spPr>
          <a:xfrm>
            <a:off x="-9" y="4749816"/>
            <a:ext cx="1995600" cy="393600"/>
          </a:xfrm>
          <a:prstGeom prst="rect">
            <a:avLst/>
          </a:prstGeom>
          <a:noFill/>
          <a:ln>
            <a:noFill/>
          </a:ln>
        </p:spPr>
        <p:txBody>
          <a:bodyPr spcFirstLastPara="1" wrap="square" lIns="93500" tIns="93500" rIns="93500" bIns="93500" anchor="b" anchorCtr="0">
            <a:normAutofit/>
          </a:bodyPr>
          <a:lstStyle/>
          <a:p>
            <a:pPr marL="0" lvl="0" indent="0" algn="l" rtl="0">
              <a:lnSpc>
                <a:spcPct val="100000"/>
              </a:lnSpc>
              <a:spcBef>
                <a:spcPts val="0"/>
              </a:spcBef>
              <a:spcAft>
                <a:spcPts val="0"/>
              </a:spcAft>
              <a:buSzPts val="1000"/>
              <a:buNone/>
            </a:pPr>
            <a:r>
              <a:rPr lang="en" dirty="0"/>
              <a:t>Griffin Hurt - CS 0449</a:t>
            </a:r>
            <a:endParaRPr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EEEEEE"/>
      </a:lt1>
      <a:dk2>
        <a:srgbClr val="000000"/>
      </a:dk2>
      <a:lt2>
        <a:srgbClr val="EEEEEE"/>
      </a:lt2>
      <a:accent1>
        <a:srgbClr val="003594"/>
      </a:accent1>
      <a:accent2>
        <a:srgbClr val="212121"/>
      </a:accent2>
      <a:accent3>
        <a:srgbClr val="FFF2CC"/>
      </a:accent3>
      <a:accent4>
        <a:srgbClr val="FBE5D6"/>
      </a:accent4>
      <a:accent5>
        <a:srgbClr val="D6DCE5"/>
      </a:accent5>
      <a:accent6>
        <a:srgbClr val="E2F0D9"/>
      </a:accent6>
      <a:hlink>
        <a:srgbClr val="6666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003594"/>
      </a:accent1>
      <a:accent2>
        <a:srgbClr val="FFB81C"/>
      </a:accent2>
      <a:accent3>
        <a:srgbClr val="75787B"/>
      </a:accent3>
      <a:accent4>
        <a:srgbClr val="008264"/>
      </a:accent4>
      <a:accent5>
        <a:srgbClr val="DC582A"/>
      </a:accent5>
      <a:accent6>
        <a:srgbClr val="0081A6"/>
      </a:accent6>
      <a:hlink>
        <a:srgbClr val="00359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TotalTime>
  <Words>2687</Words>
  <Application>Microsoft Macintosh PowerPoint</Application>
  <PresentationFormat>On-screen Show (16:9)</PresentationFormat>
  <Paragraphs>425</Paragraphs>
  <Slides>31</Slides>
  <Notes>30</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31</vt:i4>
      </vt:variant>
    </vt:vector>
  </HeadingPairs>
  <TitlesOfParts>
    <vt:vector size="45" baseType="lpstr">
      <vt:lpstr>Arial</vt:lpstr>
      <vt:lpstr>Open Sans</vt:lpstr>
      <vt:lpstr>Trebuchet MS</vt:lpstr>
      <vt:lpstr>EB Garamond</vt:lpstr>
      <vt:lpstr>Open Sans Bold</vt:lpstr>
      <vt:lpstr>Helvetica Neue</vt:lpstr>
      <vt:lpstr>Open Sans Medium</vt:lpstr>
      <vt:lpstr>Quattrocento Sans</vt:lpstr>
      <vt:lpstr>Wingdings</vt:lpstr>
      <vt:lpstr>Calibri</vt:lpstr>
      <vt:lpstr>Libre Franklin</vt:lpstr>
      <vt:lpstr>Consolas</vt:lpstr>
      <vt:lpstr>Simple Light</vt:lpstr>
      <vt:lpstr>Simple Light</vt:lpstr>
      <vt:lpstr>Recitation 3: Pointers</vt:lpstr>
      <vt:lpstr>Course News</vt:lpstr>
      <vt:lpstr>Pointers Point to here, point to there, point to that, point to this, and point to nothing! well, they are just memory addresses!!?? </vt:lpstr>
      <vt:lpstr>You've kinda used pointers in Java...</vt:lpstr>
      <vt:lpstr>Pointers are variables, so they have a type</vt:lpstr>
      <vt:lpstr>Pointers are variables, so they store data</vt:lpstr>
      <vt:lpstr>Declaring pointers</vt:lpstr>
      <vt:lpstr>The address-of operator (&amp;)</vt:lpstr>
      <vt:lpstr>Accessing the value(s) at a pointer</vt:lpstr>
      <vt:lpstr>The value-at (or "dereference") operator</vt:lpstr>
      <vt:lpstr>Arrays are just pointers well…sort of</vt:lpstr>
      <vt:lpstr>Pointer types are important!</vt:lpstr>
      <vt:lpstr>Pointer arithmetic</vt:lpstr>
      <vt:lpstr>Oh yeah, and that stupid -&gt; operator</vt:lpstr>
      <vt:lpstr>Common pointer patterns</vt:lpstr>
      <vt:lpstr>Every problem in CS...</vt:lpstr>
      <vt:lpstr>Multi-dimensional arrays</vt:lpstr>
      <vt:lpstr>Pass-by-reference</vt:lpstr>
      <vt:lpstr>Pass-by-reference (example)</vt:lpstr>
      <vt:lpstr>Quiz Time!</vt:lpstr>
      <vt:lpstr>Pointer Lab</vt:lpstr>
      <vt:lpstr>Getting set up</vt:lpstr>
      <vt:lpstr>pointer.c</vt:lpstr>
      <vt:lpstr>TASK: Pointer Arithmetic</vt:lpstr>
      <vt:lpstr>TASK: Manipulating Data Using Pointers</vt:lpstr>
      <vt:lpstr>As an aside: Endianness</vt:lpstr>
      <vt:lpstr>TASK: Pointers and Address Ranges</vt:lpstr>
      <vt:lpstr>TASK: Byte Traversal</vt:lpstr>
      <vt:lpstr>TASK: Selection Sort</vt:lpstr>
      <vt:lpstr>In case you forgot…</vt:lpstr>
      <vt:lpstr>Evaluation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Basics of C Programming</dc:title>
  <cp:lastModifiedBy>Griffin Hurt</cp:lastModifiedBy>
  <cp:revision>9</cp:revision>
  <cp:lastPrinted>2024-02-09T17:10:52Z</cp:lastPrinted>
  <dcterms:modified xsi:type="dcterms:W3CDTF">2024-02-09T17:10:53Z</dcterms:modified>
</cp:coreProperties>
</file>